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22"/>
  </p:notesMasterIdLst>
  <p:sldIdLst>
    <p:sldId id="1315" r:id="rId6"/>
    <p:sldId id="276" r:id="rId7"/>
    <p:sldId id="1005" r:id="rId8"/>
    <p:sldId id="279" r:id="rId9"/>
    <p:sldId id="1010" r:id="rId10"/>
    <p:sldId id="1012" r:id="rId11"/>
    <p:sldId id="1008" r:id="rId12"/>
    <p:sldId id="1015" r:id="rId13"/>
    <p:sldId id="1016" r:id="rId14"/>
    <p:sldId id="1017" r:id="rId15"/>
    <p:sldId id="1019" r:id="rId16"/>
    <p:sldId id="280" r:id="rId17"/>
    <p:sldId id="270" r:id="rId18"/>
    <p:sldId id="1324" r:id="rId19"/>
    <p:sldId id="1325" r:id="rId20"/>
    <p:sldId id="1327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88605" autoAdjust="0"/>
  </p:normalViewPr>
  <p:slideViewPr>
    <p:cSldViewPr snapToGrid="0">
      <p:cViewPr varScale="1">
        <p:scale>
          <a:sx n="93" d="100"/>
          <a:sy n="93" d="100"/>
        </p:scale>
        <p:origin x="7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u Agarwal" userId="S::ragarw20@jh.edu::27126333-ed84-4805-aad8-6a112c14a6c5" providerId="AD" clId="Web-{4C0FAEA9-766C-49BE-38F2-C55731741222}"/>
    <pc:docChg chg="addSld delSld modSld sldOrd">
      <pc:chgData name="Ritu Agarwal" userId="S::ragarw20@jh.edu::27126333-ed84-4805-aad8-6a112c14a6c5" providerId="AD" clId="Web-{4C0FAEA9-766C-49BE-38F2-C55731741222}" dt="2024-04-16T01:27:33.171" v="665"/>
      <pc:docMkLst>
        <pc:docMk/>
      </pc:docMkLst>
      <pc:sldChg chg="modSp">
        <pc:chgData name="Ritu Agarwal" userId="S::ragarw20@jh.edu::27126333-ed84-4805-aad8-6a112c14a6c5" providerId="AD" clId="Web-{4C0FAEA9-766C-49BE-38F2-C55731741222}" dt="2024-04-15T15:32:28.791" v="12" actId="1076"/>
        <pc:sldMkLst>
          <pc:docMk/>
          <pc:sldMk cId="990848757" sldId="262"/>
        </pc:sldMkLst>
      </pc:sldChg>
      <pc:sldChg chg="modSp">
        <pc:chgData name="Ritu Agarwal" userId="S::ragarw20@jh.edu::27126333-ed84-4805-aad8-6a112c14a6c5" providerId="AD" clId="Web-{4C0FAEA9-766C-49BE-38F2-C55731741222}" dt="2024-04-15T17:36:37.845" v="188" actId="20577"/>
        <pc:sldMkLst>
          <pc:docMk/>
          <pc:sldMk cId="3857305289" sldId="520"/>
        </pc:sldMkLst>
      </pc:sldChg>
      <pc:sldChg chg="modSp">
        <pc:chgData name="Ritu Agarwal" userId="S::ragarw20@jh.edu::27126333-ed84-4805-aad8-6a112c14a6c5" providerId="AD" clId="Web-{4C0FAEA9-766C-49BE-38F2-C55731741222}" dt="2024-04-15T15:44:00.001" v="96" actId="20577"/>
        <pc:sldMkLst>
          <pc:docMk/>
          <pc:sldMk cId="1134843780" sldId="999"/>
        </pc:sldMkLst>
      </pc:sldChg>
      <pc:sldChg chg="delSp modSp">
        <pc:chgData name="Ritu Agarwal" userId="S::ragarw20@jh.edu::27126333-ed84-4805-aad8-6a112c14a6c5" providerId="AD" clId="Web-{4C0FAEA9-766C-49BE-38F2-C55731741222}" dt="2024-04-15T15:43:18.500" v="91"/>
        <pc:sldMkLst>
          <pc:docMk/>
          <pc:sldMk cId="2775257351" sldId="1298"/>
        </pc:sldMkLst>
      </pc:sldChg>
      <pc:sldChg chg="modSp">
        <pc:chgData name="Ritu Agarwal" userId="S::ragarw20@jh.edu::27126333-ed84-4805-aad8-6a112c14a6c5" providerId="AD" clId="Web-{4C0FAEA9-766C-49BE-38F2-C55731741222}" dt="2024-04-15T15:45:08.566" v="99" actId="14100"/>
        <pc:sldMkLst>
          <pc:docMk/>
          <pc:sldMk cId="1850968284" sldId="1304"/>
        </pc:sldMkLst>
      </pc:sldChg>
      <pc:sldChg chg="modSp">
        <pc:chgData name="Ritu Agarwal" userId="S::ragarw20@jh.edu::27126333-ed84-4805-aad8-6a112c14a6c5" providerId="AD" clId="Web-{4C0FAEA9-766C-49BE-38F2-C55731741222}" dt="2024-04-15T15:45:18.629" v="101" actId="1076"/>
        <pc:sldMkLst>
          <pc:docMk/>
          <pc:sldMk cId="2177551108" sldId="1305"/>
        </pc:sldMkLst>
      </pc:sldChg>
      <pc:sldChg chg="addSp delSp modSp">
        <pc:chgData name="Ritu Agarwal" userId="S::ragarw20@jh.edu::27126333-ed84-4805-aad8-6a112c14a6c5" providerId="AD" clId="Web-{4C0FAEA9-766C-49BE-38F2-C55731741222}" dt="2024-04-15T15:31:06.460" v="0"/>
        <pc:sldMkLst>
          <pc:docMk/>
          <pc:sldMk cId="3491472970" sldId="1316"/>
        </pc:sldMkLst>
      </pc:sldChg>
      <pc:sldChg chg="delSp modSp">
        <pc:chgData name="Ritu Agarwal" userId="S::ragarw20@jh.edu::27126333-ed84-4805-aad8-6a112c14a6c5" providerId="AD" clId="Web-{4C0FAEA9-766C-49BE-38F2-C55731741222}" dt="2024-04-16T01:27:33.171" v="665"/>
        <pc:sldMkLst>
          <pc:docMk/>
          <pc:sldMk cId="1637555723" sldId="1320"/>
        </pc:sldMkLst>
      </pc:sldChg>
      <pc:sldChg chg="modSp new">
        <pc:chgData name="Ritu Agarwal" userId="S::ragarw20@jh.edu::27126333-ed84-4805-aad8-6a112c14a6c5" providerId="AD" clId="Web-{4C0FAEA9-766C-49BE-38F2-C55731741222}" dt="2024-04-15T15:32:50.589" v="17" actId="20577"/>
        <pc:sldMkLst>
          <pc:docMk/>
          <pc:sldMk cId="295963881" sldId="1321"/>
        </pc:sldMkLst>
      </pc:sldChg>
      <pc:sldChg chg="addSp delSp modSp new mod ord modClrScheme chgLayout">
        <pc:chgData name="Ritu Agarwal" userId="S::ragarw20@jh.edu::27126333-ed84-4805-aad8-6a112c14a6c5" providerId="AD" clId="Web-{4C0FAEA9-766C-49BE-38F2-C55731741222}" dt="2024-04-15T15:42:30.561" v="86" actId="14100"/>
        <pc:sldMkLst>
          <pc:docMk/>
          <pc:sldMk cId="661234250" sldId="1322"/>
        </pc:sldMkLst>
      </pc:sldChg>
      <pc:sldChg chg="addSp delSp modSp new">
        <pc:chgData name="Ritu Agarwal" userId="S::ragarw20@jh.edu::27126333-ed84-4805-aad8-6a112c14a6c5" providerId="AD" clId="Web-{4C0FAEA9-766C-49BE-38F2-C55731741222}" dt="2024-04-15T17:30:39.400" v="106" actId="1076"/>
        <pc:sldMkLst>
          <pc:docMk/>
          <pc:sldMk cId="3586647747" sldId="1323"/>
        </pc:sldMkLst>
      </pc:sldChg>
      <pc:sldChg chg="modSp new">
        <pc:chgData name="Ritu Agarwal" userId="S::ragarw20@jh.edu::27126333-ed84-4805-aad8-6a112c14a6c5" providerId="AD" clId="Web-{4C0FAEA9-766C-49BE-38F2-C55731741222}" dt="2024-04-15T17:47:00.984" v="295" actId="20577"/>
        <pc:sldMkLst>
          <pc:docMk/>
          <pc:sldMk cId="1663032889" sldId="1324"/>
        </pc:sldMkLst>
      </pc:sldChg>
      <pc:sldChg chg="addSp modSp new mod modClrScheme chgLayout">
        <pc:chgData name="Ritu Agarwal" userId="S::ragarw20@jh.edu::27126333-ed84-4805-aad8-6a112c14a6c5" providerId="AD" clId="Web-{4C0FAEA9-766C-49BE-38F2-C55731741222}" dt="2024-04-16T01:22:48.438" v="361" actId="20577"/>
        <pc:sldMkLst>
          <pc:docMk/>
          <pc:sldMk cId="2402323571" sldId="1325"/>
        </pc:sldMkLst>
      </pc:sldChg>
    </pc:docChg>
  </pc:docChgLst>
  <pc:docChgLst>
    <pc:chgData name="Ritu Agarwal" userId="27126333-ed84-4805-aad8-6a112c14a6c5" providerId="ADAL" clId="{F73262A7-317D-482D-9DAD-813F20BE21E5}"/>
    <pc:docChg chg="undo custSel addSld delSld modSld sldOrd delMainMaster modMainMaster">
      <pc:chgData name="Ritu Agarwal" userId="27126333-ed84-4805-aad8-6a112c14a6c5" providerId="ADAL" clId="{F73262A7-317D-482D-9DAD-813F20BE21E5}" dt="2024-05-11T01:00:40.361" v="4073" actId="478"/>
      <pc:docMkLst>
        <pc:docMk/>
      </pc:docMkLst>
      <pc:sldChg chg="ord">
        <pc:chgData name="Ritu Agarwal" userId="27126333-ed84-4805-aad8-6a112c14a6c5" providerId="ADAL" clId="{F73262A7-317D-482D-9DAD-813F20BE21E5}" dt="2024-04-24T21:13:43.524" v="3710"/>
        <pc:sldMkLst>
          <pc:docMk/>
          <pc:sldMk cId="248616509" sldId="258"/>
        </pc:sldMkLst>
      </pc:sldChg>
      <pc:sldChg chg="ord">
        <pc:chgData name="Ritu Agarwal" userId="27126333-ed84-4805-aad8-6a112c14a6c5" providerId="ADAL" clId="{F73262A7-317D-482D-9DAD-813F20BE21E5}" dt="2024-04-24T21:13:43.524" v="3710"/>
        <pc:sldMkLst>
          <pc:docMk/>
          <pc:sldMk cId="444444687" sldId="259"/>
        </pc:sldMkLst>
      </pc:sldChg>
      <pc:sldChg chg="delSp modSp add">
        <pc:chgData name="Ritu Agarwal" userId="27126333-ed84-4805-aad8-6a112c14a6c5" providerId="ADAL" clId="{F73262A7-317D-482D-9DAD-813F20BE21E5}" dt="2024-04-24T17:28:58.007" v="2975" actId="20577"/>
        <pc:sldMkLst>
          <pc:docMk/>
          <pc:sldMk cId="1071479745" sldId="276"/>
        </pc:sldMkLst>
      </pc:sldChg>
      <pc:sldChg chg="delSp add">
        <pc:chgData name="Ritu Agarwal" userId="27126333-ed84-4805-aad8-6a112c14a6c5" providerId="ADAL" clId="{F73262A7-317D-482D-9DAD-813F20BE21E5}" dt="2024-04-24T17:28:37.284" v="2970" actId="478"/>
        <pc:sldMkLst>
          <pc:docMk/>
          <pc:sldMk cId="4120372989" sldId="285"/>
        </pc:sldMkLst>
      </pc:sldChg>
      <pc:sldChg chg="addSp delSp modSp add del">
        <pc:chgData name="Ritu Agarwal" userId="27126333-ed84-4805-aad8-6a112c14a6c5" providerId="ADAL" clId="{F73262A7-317D-482D-9DAD-813F20BE21E5}" dt="2024-04-17T01:37:04.540" v="362"/>
        <pc:sldMkLst>
          <pc:docMk/>
          <pc:sldMk cId="3467940562" sldId="288"/>
        </pc:sldMkLst>
      </pc:sldChg>
      <pc:sldChg chg="addSp delSp modSp add del">
        <pc:chgData name="Ritu Agarwal" userId="27126333-ed84-4805-aad8-6a112c14a6c5" providerId="ADAL" clId="{F73262A7-317D-482D-9DAD-813F20BE21E5}" dt="2024-05-11T00:57:36.482" v="4034" actId="13822"/>
        <pc:sldMkLst>
          <pc:docMk/>
          <pc:sldMk cId="2114061300" sldId="294"/>
        </pc:sldMkLst>
      </pc:sldChg>
      <pc:sldChg chg="addSp delSp modSp add del">
        <pc:chgData name="Ritu Agarwal" userId="27126333-ed84-4805-aad8-6a112c14a6c5" providerId="ADAL" clId="{F73262A7-317D-482D-9DAD-813F20BE21E5}" dt="2024-04-17T01:36:52.592" v="360" actId="14100"/>
        <pc:sldMkLst>
          <pc:docMk/>
          <pc:sldMk cId="1754970760" sldId="401"/>
        </pc:sldMkLst>
      </pc:sldChg>
      <pc:sldChg chg="addSp modSp">
        <pc:chgData name="Ritu Agarwal" userId="27126333-ed84-4805-aad8-6a112c14a6c5" providerId="ADAL" clId="{F73262A7-317D-482D-9DAD-813F20BE21E5}" dt="2024-04-17T14:33:49.629" v="449" actId="1076"/>
        <pc:sldMkLst>
          <pc:docMk/>
          <pc:sldMk cId="3857305289" sldId="520"/>
        </pc:sldMkLst>
      </pc:sldChg>
      <pc:sldChg chg="modSp">
        <pc:chgData name="Ritu Agarwal" userId="27126333-ed84-4805-aad8-6a112c14a6c5" providerId="ADAL" clId="{F73262A7-317D-482D-9DAD-813F20BE21E5}" dt="2024-04-17T15:01:49.574" v="828" actId="1076"/>
        <pc:sldMkLst>
          <pc:docMk/>
          <pc:sldMk cId="2606122396" sldId="521"/>
        </pc:sldMkLst>
      </pc:sldChg>
      <pc:sldChg chg="modSp">
        <pc:chgData name="Ritu Agarwal" userId="27126333-ed84-4805-aad8-6a112c14a6c5" providerId="ADAL" clId="{F73262A7-317D-482D-9DAD-813F20BE21E5}" dt="2024-04-17T15:01:27.579" v="824" actId="403"/>
        <pc:sldMkLst>
          <pc:docMk/>
          <pc:sldMk cId="4218662029" sldId="522"/>
        </pc:sldMkLst>
      </pc:sldChg>
      <pc:sldChg chg="addSp delSp modSp add setBg">
        <pc:chgData name="Ritu Agarwal" userId="27126333-ed84-4805-aad8-6a112c14a6c5" providerId="ADAL" clId="{F73262A7-317D-482D-9DAD-813F20BE21E5}" dt="2024-04-17T01:35:58.040" v="350" actId="1076"/>
        <pc:sldMkLst>
          <pc:docMk/>
          <pc:sldMk cId="4013066427" sldId="1293"/>
        </pc:sldMkLst>
      </pc:sldChg>
      <pc:sldChg chg="ord">
        <pc:chgData name="Ritu Agarwal" userId="27126333-ed84-4805-aad8-6a112c14a6c5" providerId="ADAL" clId="{F73262A7-317D-482D-9DAD-813F20BE21E5}" dt="2024-04-24T01:04:03.645" v="2444"/>
        <pc:sldMkLst>
          <pc:docMk/>
          <pc:sldMk cId="4116095501" sldId="1299"/>
        </pc:sldMkLst>
      </pc:sldChg>
      <pc:sldChg chg="addSp modSp ord modNotesTx">
        <pc:chgData name="Ritu Agarwal" userId="27126333-ed84-4805-aad8-6a112c14a6c5" providerId="ADAL" clId="{F73262A7-317D-482D-9DAD-813F20BE21E5}" dt="2024-04-24T01:51:01.509" v="2766" actId="1076"/>
        <pc:sldMkLst>
          <pc:docMk/>
          <pc:sldMk cId="3553896708" sldId="1306"/>
        </pc:sldMkLst>
      </pc:sldChg>
      <pc:sldChg chg="addSp delSp modSp ord modNotesTx">
        <pc:chgData name="Ritu Agarwal" userId="27126333-ed84-4805-aad8-6a112c14a6c5" providerId="ADAL" clId="{F73262A7-317D-482D-9DAD-813F20BE21E5}" dt="2024-04-24T01:56:19.673" v="2810" actId="14100"/>
        <pc:sldMkLst>
          <pc:docMk/>
          <pc:sldMk cId="1828995389" sldId="1307"/>
        </pc:sldMkLst>
      </pc:sldChg>
      <pc:sldChg chg="ord">
        <pc:chgData name="Ritu Agarwal" userId="27126333-ed84-4805-aad8-6a112c14a6c5" providerId="ADAL" clId="{F73262A7-317D-482D-9DAD-813F20BE21E5}" dt="2024-04-17T17:06:14.873" v="1652"/>
        <pc:sldMkLst>
          <pc:docMk/>
          <pc:sldMk cId="2747550084" sldId="1308"/>
        </pc:sldMkLst>
      </pc:sldChg>
      <pc:sldChg chg="ord">
        <pc:chgData name="Ritu Agarwal" userId="27126333-ed84-4805-aad8-6a112c14a6c5" providerId="ADAL" clId="{F73262A7-317D-482D-9DAD-813F20BE21E5}" dt="2024-04-17T17:06:35.509" v="1653"/>
        <pc:sldMkLst>
          <pc:docMk/>
          <pc:sldMk cId="631807192" sldId="1309"/>
        </pc:sldMkLst>
      </pc:sldChg>
      <pc:sldChg chg="ord">
        <pc:chgData name="Ritu Agarwal" userId="27126333-ed84-4805-aad8-6a112c14a6c5" providerId="ADAL" clId="{F73262A7-317D-482D-9DAD-813F20BE21E5}" dt="2024-04-17T17:06:50.506" v="1654"/>
        <pc:sldMkLst>
          <pc:docMk/>
          <pc:sldMk cId="2972846613" sldId="1310"/>
        </pc:sldMkLst>
      </pc:sldChg>
      <pc:sldChg chg="modSp">
        <pc:chgData name="Ritu Agarwal" userId="27126333-ed84-4805-aad8-6a112c14a6c5" providerId="ADAL" clId="{F73262A7-317D-482D-9DAD-813F20BE21E5}" dt="2024-05-11T00:56:21.784" v="4024" actId="1076"/>
        <pc:sldMkLst>
          <pc:docMk/>
          <pc:sldMk cId="2941046834" sldId="1315"/>
        </pc:sldMkLst>
      </pc:sldChg>
      <pc:sldChg chg="modSp">
        <pc:chgData name="Ritu Agarwal" userId="27126333-ed84-4805-aad8-6a112c14a6c5" providerId="ADAL" clId="{F73262A7-317D-482D-9DAD-813F20BE21E5}" dt="2024-04-30T01:06:09.702" v="3962" actId="27636"/>
        <pc:sldMkLst>
          <pc:docMk/>
          <pc:sldMk cId="2072670189" sldId="1317"/>
        </pc:sldMkLst>
      </pc:sldChg>
      <pc:sldChg chg="addSp modSp ord">
        <pc:chgData name="Ritu Agarwal" userId="27126333-ed84-4805-aad8-6a112c14a6c5" providerId="ADAL" clId="{F73262A7-317D-482D-9DAD-813F20BE21E5}" dt="2024-04-24T21:16:33.835" v="3719" actId="20577"/>
        <pc:sldMkLst>
          <pc:docMk/>
          <pc:sldMk cId="1637555723" sldId="1320"/>
        </pc:sldMkLst>
      </pc:sldChg>
      <pc:sldChg chg="delSp modSp">
        <pc:chgData name="Ritu Agarwal" userId="27126333-ed84-4805-aad8-6a112c14a6c5" providerId="ADAL" clId="{F73262A7-317D-482D-9DAD-813F20BE21E5}" dt="2024-05-11T00:56:43.112" v="4025"/>
        <pc:sldMkLst>
          <pc:docMk/>
          <pc:sldMk cId="295963881" sldId="1321"/>
        </pc:sldMkLst>
      </pc:sldChg>
      <pc:sldChg chg="addSp modSp">
        <pc:chgData name="Ritu Agarwal" userId="27126333-ed84-4805-aad8-6a112c14a6c5" providerId="ADAL" clId="{F73262A7-317D-482D-9DAD-813F20BE21E5}" dt="2024-04-17T14:34:20.584" v="451" actId="1076"/>
        <pc:sldMkLst>
          <pc:docMk/>
          <pc:sldMk cId="3586647747" sldId="1323"/>
        </pc:sldMkLst>
      </pc:sldChg>
      <pc:sldChg chg="addSp modSp modNotesTx">
        <pc:chgData name="Ritu Agarwal" userId="27126333-ed84-4805-aad8-6a112c14a6c5" providerId="ADAL" clId="{F73262A7-317D-482D-9DAD-813F20BE21E5}" dt="2024-04-24T00:49:57.409" v="2156" actId="14100"/>
        <pc:sldMkLst>
          <pc:docMk/>
          <pc:sldMk cId="1663032889" sldId="1324"/>
        </pc:sldMkLst>
      </pc:sldChg>
      <pc:sldChg chg="addSp modSp">
        <pc:chgData name="Ritu Agarwal" userId="27126333-ed84-4805-aad8-6a112c14a6c5" providerId="ADAL" clId="{F73262A7-317D-482D-9DAD-813F20BE21E5}" dt="2024-04-17T01:35:03.309" v="342" actId="1076"/>
        <pc:sldMkLst>
          <pc:docMk/>
          <pc:sldMk cId="2402323571" sldId="1325"/>
        </pc:sldMkLst>
      </pc:sldChg>
      <pc:sldChg chg="modSp">
        <pc:chgData name="Ritu Agarwal" userId="27126333-ed84-4805-aad8-6a112c14a6c5" providerId="ADAL" clId="{F73262A7-317D-482D-9DAD-813F20BE21E5}" dt="2024-04-17T01:12:27.263" v="3" actId="27636"/>
        <pc:sldMkLst>
          <pc:docMk/>
          <pc:sldMk cId="167006151" sldId="1326"/>
        </pc:sldMkLst>
      </pc:sldChg>
      <pc:sldChg chg="modSp">
        <pc:chgData name="Ritu Agarwal" userId="27126333-ed84-4805-aad8-6a112c14a6c5" providerId="ADAL" clId="{F73262A7-317D-482D-9DAD-813F20BE21E5}" dt="2024-04-17T14:31:22.414" v="439" actId="14100"/>
        <pc:sldMkLst>
          <pc:docMk/>
          <pc:sldMk cId="3560568693" sldId="1327"/>
        </pc:sldMkLst>
      </pc:sldChg>
      <pc:sldChg chg="addSp modSp">
        <pc:chgData name="Ritu Agarwal" userId="27126333-ed84-4805-aad8-6a112c14a6c5" providerId="ADAL" clId="{F73262A7-317D-482D-9DAD-813F20BE21E5}" dt="2024-04-17T01:35:33.095" v="347" actId="1076"/>
        <pc:sldMkLst>
          <pc:docMk/>
          <pc:sldMk cId="1021328598" sldId="1328"/>
        </pc:sldMkLst>
      </pc:sldChg>
      <pc:sldChg chg="addSp modSp add">
        <pc:chgData name="Ritu Agarwal" userId="27126333-ed84-4805-aad8-6a112c14a6c5" providerId="ADAL" clId="{F73262A7-317D-482D-9DAD-813F20BE21E5}" dt="2024-04-17T01:36:03.835" v="351"/>
        <pc:sldMkLst>
          <pc:docMk/>
          <pc:sldMk cId="2189348648" sldId="1331"/>
        </pc:sldMkLst>
      </pc:sldChg>
      <pc:sldChg chg="delSp modSp add">
        <pc:chgData name="Ritu Agarwal" userId="27126333-ed84-4805-aad8-6a112c14a6c5" providerId="ADAL" clId="{F73262A7-317D-482D-9DAD-813F20BE21E5}" dt="2024-05-11T00:57:53.789" v="4035"/>
        <pc:sldMkLst>
          <pc:docMk/>
          <pc:sldMk cId="4239059544" sldId="1332"/>
        </pc:sldMkLst>
      </pc:sldChg>
      <pc:sldChg chg="addSp modSp add ord">
        <pc:chgData name="Ritu Agarwal" userId="27126333-ed84-4805-aad8-6a112c14a6c5" providerId="ADAL" clId="{F73262A7-317D-482D-9DAD-813F20BE21E5}" dt="2024-04-17T14:31:25.845" v="440"/>
        <pc:sldMkLst>
          <pc:docMk/>
          <pc:sldMk cId="211530437" sldId="1333"/>
        </pc:sldMkLst>
      </pc:sldChg>
      <pc:sldChg chg="addSp modSp add modNotesTx">
        <pc:chgData name="Ritu Agarwal" userId="27126333-ed84-4805-aad8-6a112c14a6c5" providerId="ADAL" clId="{F73262A7-317D-482D-9DAD-813F20BE21E5}" dt="2024-04-24T00:51:28.746" v="2193" actId="20577"/>
        <pc:sldMkLst>
          <pc:docMk/>
          <pc:sldMk cId="1809991376" sldId="1334"/>
        </pc:sldMkLst>
      </pc:sldChg>
      <pc:sldChg chg="addSp delSp modSp add modNotesTx">
        <pc:chgData name="Ritu Agarwal" userId="27126333-ed84-4805-aad8-6a112c14a6c5" providerId="ADAL" clId="{F73262A7-317D-482D-9DAD-813F20BE21E5}" dt="2024-04-17T16:00:41.389" v="1374" actId="6549"/>
        <pc:sldMkLst>
          <pc:docMk/>
          <pc:sldMk cId="1940482802" sldId="1335"/>
        </pc:sldMkLst>
      </pc:sldChg>
      <pc:sldChg chg="delSp modSp add">
        <pc:chgData name="Ritu Agarwal" userId="27126333-ed84-4805-aad8-6a112c14a6c5" providerId="ADAL" clId="{F73262A7-317D-482D-9DAD-813F20BE21E5}" dt="2024-05-11T00:58:18.564" v="4036"/>
        <pc:sldMkLst>
          <pc:docMk/>
          <pc:sldMk cId="2817573116" sldId="1336"/>
        </pc:sldMkLst>
      </pc:sldChg>
      <pc:sldChg chg="modSp add">
        <pc:chgData name="Ritu Agarwal" userId="27126333-ed84-4805-aad8-6a112c14a6c5" providerId="ADAL" clId="{F73262A7-317D-482D-9DAD-813F20BE21E5}" dt="2024-05-11T00:58:40.769" v="4038" actId="6549"/>
        <pc:sldMkLst>
          <pc:docMk/>
          <pc:sldMk cId="2977846355" sldId="1337"/>
        </pc:sldMkLst>
      </pc:sldChg>
      <pc:sldChg chg="addSp delSp modSp add modNotesTx">
        <pc:chgData name="Ritu Agarwal" userId="27126333-ed84-4805-aad8-6a112c14a6c5" providerId="ADAL" clId="{F73262A7-317D-482D-9DAD-813F20BE21E5}" dt="2024-04-24T01:55:45.011" v="2804" actId="1076"/>
        <pc:sldMkLst>
          <pc:docMk/>
          <pc:sldMk cId="1501372682" sldId="1338"/>
        </pc:sldMkLst>
      </pc:sldChg>
      <pc:sldChg chg="modSp add">
        <pc:chgData name="Ritu Agarwal" userId="27126333-ed84-4805-aad8-6a112c14a6c5" providerId="ADAL" clId="{F73262A7-317D-482D-9DAD-813F20BE21E5}" dt="2024-04-17T21:56:49.786" v="1995" actId="20577"/>
        <pc:sldMkLst>
          <pc:docMk/>
          <pc:sldMk cId="3046454255" sldId="1340"/>
        </pc:sldMkLst>
      </pc:sldChg>
      <pc:sldChg chg="addSp delSp modSp add">
        <pc:chgData name="Ritu Agarwal" userId="27126333-ed84-4805-aad8-6a112c14a6c5" providerId="ADAL" clId="{F73262A7-317D-482D-9DAD-813F20BE21E5}" dt="2024-04-24T01:02:09.026" v="2439" actId="1076"/>
        <pc:sldMkLst>
          <pc:docMk/>
          <pc:sldMk cId="1433027113" sldId="1341"/>
        </pc:sldMkLst>
      </pc:sldChg>
      <pc:sldChg chg="addSp modSp add modNotesTx">
        <pc:chgData name="Ritu Agarwal" userId="27126333-ed84-4805-aad8-6a112c14a6c5" providerId="ADAL" clId="{F73262A7-317D-482D-9DAD-813F20BE21E5}" dt="2024-04-18T00:31:29.863" v="2056" actId="1076"/>
        <pc:sldMkLst>
          <pc:docMk/>
          <pc:sldMk cId="2286586592" sldId="1342"/>
        </pc:sldMkLst>
      </pc:sldChg>
      <pc:sldChg chg="addSp add">
        <pc:chgData name="Ritu Agarwal" userId="27126333-ed84-4805-aad8-6a112c14a6c5" providerId="ADAL" clId="{F73262A7-317D-482D-9DAD-813F20BE21E5}" dt="2024-04-23T01:46:37.770" v="2058"/>
        <pc:sldMkLst>
          <pc:docMk/>
          <pc:sldMk cId="1148262406" sldId="1343"/>
        </pc:sldMkLst>
      </pc:sldChg>
      <pc:sldChg chg="modSp add">
        <pc:chgData name="Ritu Agarwal" userId="27126333-ed84-4805-aad8-6a112c14a6c5" providerId="ADAL" clId="{F73262A7-317D-482D-9DAD-813F20BE21E5}" dt="2024-04-23T01:47:37.283" v="2089" actId="20577"/>
        <pc:sldMkLst>
          <pc:docMk/>
          <pc:sldMk cId="1809256452" sldId="1344"/>
        </pc:sldMkLst>
      </pc:sldChg>
      <pc:sldChg chg="addSp modSp add">
        <pc:chgData name="Ritu Agarwal" userId="27126333-ed84-4805-aad8-6a112c14a6c5" providerId="ADAL" clId="{F73262A7-317D-482D-9DAD-813F20BE21E5}" dt="2024-04-23T01:48:46.724" v="2092" actId="14100"/>
        <pc:sldMkLst>
          <pc:docMk/>
          <pc:sldMk cId="3651880065" sldId="1345"/>
        </pc:sldMkLst>
      </pc:sldChg>
      <pc:sldChg chg="addSp add">
        <pc:chgData name="Ritu Agarwal" userId="27126333-ed84-4805-aad8-6a112c14a6c5" providerId="ADAL" clId="{F73262A7-317D-482D-9DAD-813F20BE21E5}" dt="2024-04-23T01:50:40.963" v="2094"/>
        <pc:sldMkLst>
          <pc:docMk/>
          <pc:sldMk cId="1160066418" sldId="1346"/>
        </pc:sldMkLst>
      </pc:sldChg>
      <pc:sldChg chg="addSp add">
        <pc:chgData name="Ritu Agarwal" userId="27126333-ed84-4805-aad8-6a112c14a6c5" providerId="ADAL" clId="{F73262A7-317D-482D-9DAD-813F20BE21E5}" dt="2024-04-23T01:51:46.614" v="2096"/>
        <pc:sldMkLst>
          <pc:docMk/>
          <pc:sldMk cId="1710516264" sldId="1347"/>
        </pc:sldMkLst>
      </pc:sldChg>
      <pc:sldChg chg="addSp modSp add">
        <pc:chgData name="Ritu Agarwal" userId="27126333-ed84-4805-aad8-6a112c14a6c5" providerId="ADAL" clId="{F73262A7-317D-482D-9DAD-813F20BE21E5}" dt="2024-04-24T00:55:16.610" v="2296"/>
        <pc:sldMkLst>
          <pc:docMk/>
          <pc:sldMk cId="243360685" sldId="1348"/>
        </pc:sldMkLst>
      </pc:sldChg>
      <pc:sldChg chg="addSp delSp modSp add">
        <pc:chgData name="Ritu Agarwal" userId="27126333-ed84-4805-aad8-6a112c14a6c5" providerId="ADAL" clId="{F73262A7-317D-482D-9DAD-813F20BE21E5}" dt="2024-04-24T01:23:40.657" v="2548" actId="1076"/>
        <pc:sldMkLst>
          <pc:docMk/>
          <pc:sldMk cId="2178686084" sldId="1349"/>
        </pc:sldMkLst>
      </pc:sldChg>
      <pc:sldChg chg="addSp modSp add modNotesTx">
        <pc:chgData name="Ritu Agarwal" userId="27126333-ed84-4805-aad8-6a112c14a6c5" providerId="ADAL" clId="{F73262A7-317D-482D-9DAD-813F20BE21E5}" dt="2024-04-24T01:55:59.990" v="2806" actId="1076"/>
        <pc:sldMkLst>
          <pc:docMk/>
          <pc:sldMk cId="4138433206" sldId="1350"/>
        </pc:sldMkLst>
      </pc:sldChg>
      <pc:sldChg chg="addSp delSp modSp add">
        <pc:chgData name="Ritu Agarwal" userId="27126333-ed84-4805-aad8-6a112c14a6c5" providerId="ADAL" clId="{F73262A7-317D-482D-9DAD-813F20BE21E5}" dt="2024-05-09T22:17:41.494" v="4004" actId="1076"/>
        <pc:sldMkLst>
          <pc:docMk/>
          <pc:sldMk cId="3391940197" sldId="1351"/>
        </pc:sldMkLst>
      </pc:sldChg>
      <pc:sldChg chg="delSp modSp add">
        <pc:chgData name="Ritu Agarwal" userId="27126333-ed84-4805-aad8-6a112c14a6c5" providerId="ADAL" clId="{F73262A7-317D-482D-9DAD-813F20BE21E5}" dt="2024-05-11T00:59:38.770" v="4056" actId="478"/>
        <pc:sldMkLst>
          <pc:docMk/>
          <pc:sldMk cId="2859871670" sldId="1352"/>
        </pc:sldMkLst>
      </pc:sldChg>
      <pc:sldChg chg="addSp delSp modSp add modNotesTx">
        <pc:chgData name="Ritu Agarwal" userId="27126333-ed84-4805-aad8-6a112c14a6c5" providerId="ADAL" clId="{F73262A7-317D-482D-9DAD-813F20BE21E5}" dt="2024-05-09T22:16:53.938" v="4002" actId="14100"/>
        <pc:sldMkLst>
          <pc:docMk/>
          <pc:sldMk cId="1257067537" sldId="1353"/>
        </pc:sldMkLst>
      </pc:sldChg>
      <pc:sldChg chg="addSp delSp modSp add modNotesTx">
        <pc:chgData name="Ritu Agarwal" userId="27126333-ed84-4805-aad8-6a112c14a6c5" providerId="ADAL" clId="{F73262A7-317D-482D-9DAD-813F20BE21E5}" dt="2024-04-24T17:26:45.957" v="2968" actId="6549"/>
        <pc:sldMkLst>
          <pc:docMk/>
          <pc:sldMk cId="3504662127" sldId="1354"/>
        </pc:sldMkLst>
      </pc:sldChg>
      <pc:sldChg chg="addSp delSp modSp add">
        <pc:chgData name="Ritu Agarwal" userId="27126333-ed84-4805-aad8-6a112c14a6c5" providerId="ADAL" clId="{F73262A7-317D-482D-9DAD-813F20BE21E5}" dt="2024-04-24T21:07:26.867" v="3181" actId="1440"/>
        <pc:sldMkLst>
          <pc:docMk/>
          <pc:sldMk cId="397001685" sldId="1355"/>
        </pc:sldMkLst>
      </pc:sldChg>
      <pc:sldChg chg="modSp add">
        <pc:chgData name="Ritu Agarwal" userId="27126333-ed84-4805-aad8-6a112c14a6c5" providerId="ADAL" clId="{F73262A7-317D-482D-9DAD-813F20BE21E5}" dt="2024-04-24T21:17:48.379" v="3747" actId="1076"/>
        <pc:sldMkLst>
          <pc:docMk/>
          <pc:sldMk cId="593845408" sldId="1356"/>
        </pc:sldMkLst>
      </pc:sldChg>
      <pc:sldChg chg="modSp add">
        <pc:chgData name="Ritu Agarwal" userId="27126333-ed84-4805-aad8-6a112c14a6c5" providerId="ADAL" clId="{F73262A7-317D-482D-9DAD-813F20BE21E5}" dt="2024-04-24T21:19:05.822" v="3913" actId="20577"/>
        <pc:sldMkLst>
          <pc:docMk/>
          <pc:sldMk cId="90026316" sldId="1357"/>
        </pc:sldMkLst>
      </pc:sldChg>
      <pc:sldChg chg="modSp add">
        <pc:chgData name="Ritu Agarwal" userId="27126333-ed84-4805-aad8-6a112c14a6c5" providerId="ADAL" clId="{F73262A7-317D-482D-9DAD-813F20BE21E5}" dt="2024-04-24T21:20:07.442" v="3958" actId="20577"/>
        <pc:sldMkLst>
          <pc:docMk/>
          <pc:sldMk cId="2054513400" sldId="1358"/>
        </pc:sldMkLst>
      </pc:sldChg>
      <pc:sldChg chg="addSp modSp add">
        <pc:chgData name="Ritu Agarwal" userId="27126333-ed84-4805-aad8-6a112c14a6c5" providerId="ADAL" clId="{F73262A7-317D-482D-9DAD-813F20BE21E5}" dt="2024-05-09T22:16:11.019" v="4001" actId="1076"/>
        <pc:sldMkLst>
          <pc:docMk/>
          <pc:sldMk cId="2103851892" sldId="1359"/>
        </pc:sldMkLst>
      </pc:sldChg>
      <pc:sldChg chg="delSp modSp add">
        <pc:chgData name="Ritu Agarwal" userId="27126333-ed84-4805-aad8-6a112c14a6c5" providerId="ADAL" clId="{F73262A7-317D-482D-9DAD-813F20BE21E5}" dt="2024-05-11T01:00:40.361" v="4073" actId="478"/>
        <pc:sldMkLst>
          <pc:docMk/>
          <pc:sldMk cId="2043149510" sldId="1360"/>
        </pc:sldMkLst>
      </pc:sldChg>
      <pc:sldMasterChg chg="delSldLayout">
        <pc:chgData name="Ritu Agarwal" userId="27126333-ed84-4805-aad8-6a112c14a6c5" providerId="ADAL" clId="{F73262A7-317D-482D-9DAD-813F20BE21E5}" dt="2024-04-17T15:38:49.614" v="1309" actId="2696"/>
        <pc:sldMasterMkLst>
          <pc:docMk/>
          <pc:sldMasterMk cId="897456575" sldId="2147483660"/>
        </pc:sldMasterMkLst>
      </pc:sldMasterChg>
    </pc:docChg>
  </pc:docChgLst>
  <pc:docChgLst>
    <pc:chgData name="Guodong Gao" userId="f35b5dbc-a565-444c-a393-77373414943f" providerId="ADAL" clId="{B28E6847-E525-234C-AB10-E0C09165921E}"/>
    <pc:docChg chg="undo custSel addSld delSld modSld sldOrd modNotesMaster">
      <pc:chgData name="Guodong Gao" userId="f35b5dbc-a565-444c-a393-77373414943f" providerId="ADAL" clId="{B28E6847-E525-234C-AB10-E0C09165921E}" dt="2024-06-04T16:42:47.447" v="481" actId="14"/>
      <pc:docMkLst>
        <pc:docMk/>
      </pc:docMkLst>
      <pc:sldChg chg="add modNotes">
        <pc:chgData name="Guodong Gao" userId="f35b5dbc-a565-444c-a393-77373414943f" providerId="ADAL" clId="{B28E6847-E525-234C-AB10-E0C09165921E}" dt="2024-06-04T02:32:28.121" v="272"/>
        <pc:sldMkLst>
          <pc:docMk/>
          <pc:sldMk cId="0" sldId="270"/>
        </pc:sldMkLst>
      </pc:sldChg>
      <pc:sldChg chg="add ord">
        <pc:chgData name="Guodong Gao" userId="f35b5dbc-a565-444c-a393-77373414943f" providerId="ADAL" clId="{B28E6847-E525-234C-AB10-E0C09165921E}" dt="2024-06-02T22:22:28.585" v="62" actId="20578"/>
        <pc:sldMkLst>
          <pc:docMk/>
          <pc:sldMk cId="311102560" sldId="276"/>
        </pc:sldMkLst>
      </pc:sldChg>
      <pc:sldChg chg="del">
        <pc:chgData name="Guodong Gao" userId="f35b5dbc-a565-444c-a393-77373414943f" providerId="ADAL" clId="{B28E6847-E525-234C-AB10-E0C09165921E}" dt="2024-06-02T22:20:57.549" v="58" actId="2696"/>
        <pc:sldMkLst>
          <pc:docMk/>
          <pc:sldMk cId="1030733718" sldId="276"/>
        </pc:sldMkLst>
      </pc:sldChg>
      <pc:sldChg chg="modSp mod">
        <pc:chgData name="Guodong Gao" userId="f35b5dbc-a565-444c-a393-77373414943f" providerId="ADAL" clId="{B28E6847-E525-234C-AB10-E0C09165921E}" dt="2024-06-04T15:24:30.997" v="284" actId="21"/>
        <pc:sldMkLst>
          <pc:docMk/>
          <pc:sldMk cId="2423484077" sldId="279"/>
        </pc:sldMkLst>
      </pc:sldChg>
      <pc:sldChg chg="modSp mod">
        <pc:chgData name="Guodong Gao" userId="f35b5dbc-a565-444c-a393-77373414943f" providerId="ADAL" clId="{B28E6847-E525-234C-AB10-E0C09165921E}" dt="2024-06-02T22:22:32.899" v="64" actId="27636"/>
        <pc:sldMkLst>
          <pc:docMk/>
          <pc:sldMk cId="446144433" sldId="1005"/>
        </pc:sldMkLst>
      </pc:sldChg>
      <pc:sldChg chg="modSp mod">
        <pc:chgData name="Guodong Gao" userId="f35b5dbc-a565-444c-a393-77373414943f" providerId="ADAL" clId="{B28E6847-E525-234C-AB10-E0C09165921E}" dt="2024-06-03T11:59:50.946" v="271" actId="6549"/>
        <pc:sldMkLst>
          <pc:docMk/>
          <pc:sldMk cId="2941046834" sldId="1315"/>
        </pc:sldMkLst>
      </pc:sldChg>
      <pc:sldChg chg="addSp modSp new del mod">
        <pc:chgData name="Guodong Gao" userId="f35b5dbc-a565-444c-a393-77373414943f" providerId="ADAL" clId="{B28E6847-E525-234C-AB10-E0C09165921E}" dt="2024-06-02T22:20:57.549" v="58" actId="2696"/>
        <pc:sldMkLst>
          <pc:docMk/>
          <pc:sldMk cId="597656610" sldId="1316"/>
        </pc:sldMkLst>
      </pc:sldChg>
      <pc:sldChg chg="add del">
        <pc:chgData name="Guodong Gao" userId="f35b5dbc-a565-444c-a393-77373414943f" providerId="ADAL" clId="{B28E6847-E525-234C-AB10-E0C09165921E}" dt="2024-06-03T00:58:17.135" v="96" actId="2696"/>
        <pc:sldMkLst>
          <pc:docMk/>
          <pc:sldMk cId="2192263999" sldId="1316"/>
        </pc:sldMkLst>
      </pc:sldChg>
      <pc:sldChg chg="modSp new del mod">
        <pc:chgData name="Guodong Gao" userId="f35b5dbc-a565-444c-a393-77373414943f" providerId="ADAL" clId="{B28E6847-E525-234C-AB10-E0C09165921E}" dt="2024-06-03T02:02:29.073" v="110" actId="2696"/>
        <pc:sldMkLst>
          <pc:docMk/>
          <pc:sldMk cId="2582110480" sldId="1316"/>
        </pc:sldMkLst>
      </pc:sldChg>
      <pc:sldChg chg="add del">
        <pc:chgData name="Guodong Gao" userId="f35b5dbc-a565-444c-a393-77373414943f" providerId="ADAL" clId="{B28E6847-E525-234C-AB10-E0C09165921E}" dt="2024-06-03T00:58:17.135" v="96" actId="2696"/>
        <pc:sldMkLst>
          <pc:docMk/>
          <pc:sldMk cId="374520535" sldId="1317"/>
        </pc:sldMkLst>
      </pc:sldChg>
      <pc:sldChg chg="addSp modSp new del mod">
        <pc:chgData name="Guodong Gao" userId="f35b5dbc-a565-444c-a393-77373414943f" providerId="ADAL" clId="{B28E6847-E525-234C-AB10-E0C09165921E}" dt="2024-06-02T22:20:57.549" v="58" actId="2696"/>
        <pc:sldMkLst>
          <pc:docMk/>
          <pc:sldMk cId="2430572558" sldId="1317"/>
        </pc:sldMkLst>
      </pc:sldChg>
      <pc:sldChg chg="add del">
        <pc:chgData name="Guodong Gao" userId="f35b5dbc-a565-444c-a393-77373414943f" providerId="ADAL" clId="{B28E6847-E525-234C-AB10-E0C09165921E}" dt="2024-06-04T15:32:16.240" v="296" actId="2696"/>
        <pc:sldMkLst>
          <pc:docMk/>
          <pc:sldMk cId="2550778149" sldId="1317"/>
        </pc:sldMkLst>
      </pc:sldChg>
      <pc:sldChg chg="addSp modSp new del mod">
        <pc:chgData name="Guodong Gao" userId="f35b5dbc-a565-444c-a393-77373414943f" providerId="ADAL" clId="{B28E6847-E525-234C-AB10-E0C09165921E}" dt="2024-06-02T22:20:57.549" v="58" actId="2696"/>
        <pc:sldMkLst>
          <pc:docMk/>
          <pc:sldMk cId="1636404002" sldId="1318"/>
        </pc:sldMkLst>
      </pc:sldChg>
      <pc:sldChg chg="add del">
        <pc:chgData name="Guodong Gao" userId="f35b5dbc-a565-444c-a393-77373414943f" providerId="ADAL" clId="{B28E6847-E525-234C-AB10-E0C09165921E}" dt="2024-06-03T00:58:17.135" v="96" actId="2696"/>
        <pc:sldMkLst>
          <pc:docMk/>
          <pc:sldMk cId="3379223183" sldId="1318"/>
        </pc:sldMkLst>
      </pc:sldChg>
      <pc:sldChg chg="modSp new del mod">
        <pc:chgData name="Guodong Gao" userId="f35b5dbc-a565-444c-a393-77373414943f" providerId="ADAL" clId="{B28E6847-E525-234C-AB10-E0C09165921E}" dt="2024-06-03T00:58:17.135" v="96" actId="2696"/>
        <pc:sldMkLst>
          <pc:docMk/>
          <pc:sldMk cId="92476024" sldId="1319"/>
        </pc:sldMkLst>
      </pc:sldChg>
      <pc:sldChg chg="add del">
        <pc:chgData name="Guodong Gao" userId="f35b5dbc-a565-444c-a393-77373414943f" providerId="ADAL" clId="{B28E6847-E525-234C-AB10-E0C09165921E}" dt="2024-06-02T22:22:22.134" v="61"/>
        <pc:sldMkLst>
          <pc:docMk/>
          <pc:sldMk cId="3523488443" sldId="1319"/>
        </pc:sldMkLst>
      </pc:sldChg>
      <pc:sldChg chg="addSp modSp add mod">
        <pc:chgData name="Guodong Gao" userId="f35b5dbc-a565-444c-a393-77373414943f" providerId="ADAL" clId="{B28E6847-E525-234C-AB10-E0C09165921E}" dt="2024-06-03T03:07:08.644" v="234" actId="20577"/>
        <pc:sldMkLst>
          <pc:docMk/>
          <pc:sldMk cId="1995193630" sldId="1324"/>
        </pc:sldMkLst>
      </pc:sldChg>
      <pc:sldChg chg="addSp modSp add mod ord">
        <pc:chgData name="Guodong Gao" userId="f35b5dbc-a565-444c-a393-77373414943f" providerId="ADAL" clId="{B28E6847-E525-234C-AB10-E0C09165921E}" dt="2024-06-03T02:41:29.264" v="167" actId="1076"/>
        <pc:sldMkLst>
          <pc:docMk/>
          <pc:sldMk cId="350905526" sldId="1325"/>
        </pc:sldMkLst>
      </pc:sldChg>
      <pc:sldChg chg="modSp new del mod modNotesTx">
        <pc:chgData name="Guodong Gao" userId="f35b5dbc-a565-444c-a393-77373414943f" providerId="ADAL" clId="{B28E6847-E525-234C-AB10-E0C09165921E}" dt="2024-06-03T03:17:46.085" v="269" actId="2696"/>
        <pc:sldMkLst>
          <pc:docMk/>
          <pc:sldMk cId="252743419" sldId="1326"/>
        </pc:sldMkLst>
      </pc:sldChg>
      <pc:sldChg chg="addSp modSp mod">
        <pc:chgData name="Guodong Gao" userId="f35b5dbc-a565-444c-a393-77373414943f" providerId="ADAL" clId="{B28E6847-E525-234C-AB10-E0C09165921E}" dt="2024-06-04T16:42:47.447" v="481" actId="14"/>
        <pc:sldMkLst>
          <pc:docMk/>
          <pc:sldMk cId="382743199" sldId="1326"/>
        </pc:sldMkLst>
      </pc:sldChg>
      <pc:sldChg chg="modSp mod">
        <pc:chgData name="Guodong Gao" userId="f35b5dbc-a565-444c-a393-77373414943f" providerId="ADAL" clId="{B28E6847-E525-234C-AB10-E0C09165921E}" dt="2024-06-04T16:01:51.925" v="378" actId="20577"/>
        <pc:sldMkLst>
          <pc:docMk/>
          <pc:sldMk cId="651620131" sldId="1327"/>
        </pc:sldMkLst>
      </pc:sldChg>
    </pc:docChg>
  </pc:docChgLst>
  <pc:docChgLst>
    <pc:chgData name="Rui Han" userId="88b53886-0b74-47d2-9eea-0b3c7b44f04e" providerId="ADAL" clId="{9B15005B-C8C2-4845-834B-DEA125E1D46E}"/>
    <pc:docChg chg="undo custSel addSld delSld modSld">
      <pc:chgData name="Rui Han" userId="88b53886-0b74-47d2-9eea-0b3c7b44f04e" providerId="ADAL" clId="{9B15005B-C8C2-4845-834B-DEA125E1D46E}" dt="2024-05-16T19:25:38.388" v="138" actId="1076"/>
      <pc:docMkLst>
        <pc:docMk/>
      </pc:docMkLst>
      <pc:sldChg chg="add">
        <pc:chgData name="Rui Han" userId="88b53886-0b74-47d2-9eea-0b3c7b44f04e" providerId="ADAL" clId="{9B15005B-C8C2-4845-834B-DEA125E1D46E}" dt="2024-05-15T16:16:44.812" v="12"/>
        <pc:sldMkLst>
          <pc:docMk/>
          <pc:sldMk cId="3117658353" sldId="257"/>
        </pc:sldMkLst>
      </pc:sldChg>
      <pc:sldChg chg="del">
        <pc:chgData name="Rui Han" userId="88b53886-0b74-47d2-9eea-0b3c7b44f04e" providerId="ADAL" clId="{9B15005B-C8C2-4845-834B-DEA125E1D46E}" dt="2024-05-15T16:19:53.764" v="108" actId="2696"/>
        <pc:sldMkLst>
          <pc:docMk/>
          <pc:sldMk cId="248616509" sldId="258"/>
        </pc:sldMkLst>
      </pc:sldChg>
      <pc:sldChg chg="del">
        <pc:chgData name="Rui Han" userId="88b53886-0b74-47d2-9eea-0b3c7b44f04e" providerId="ADAL" clId="{9B15005B-C8C2-4845-834B-DEA125E1D46E}" dt="2024-05-15T16:19:53.493" v="107" actId="2696"/>
        <pc:sldMkLst>
          <pc:docMk/>
          <pc:sldMk cId="444444687" sldId="259"/>
        </pc:sldMkLst>
      </pc:sldChg>
      <pc:sldChg chg="del">
        <pc:chgData name="Rui Han" userId="88b53886-0b74-47d2-9eea-0b3c7b44f04e" providerId="ADAL" clId="{9B15005B-C8C2-4845-834B-DEA125E1D46E}" dt="2024-05-15T16:19:36.020" v="51" actId="2696"/>
        <pc:sldMkLst>
          <pc:docMk/>
          <pc:sldMk cId="2856345699" sldId="260"/>
        </pc:sldMkLst>
      </pc:sldChg>
      <pc:sldChg chg="modSp add mod">
        <pc:chgData name="Rui Han" userId="88b53886-0b74-47d2-9eea-0b3c7b44f04e" providerId="ADAL" clId="{9B15005B-C8C2-4845-834B-DEA125E1D46E}" dt="2024-05-16T19:22:51.295" v="131" actId="1076"/>
        <pc:sldMkLst>
          <pc:docMk/>
          <pc:sldMk cId="45021567" sldId="261"/>
        </pc:sldMkLst>
      </pc:sldChg>
      <pc:sldChg chg="del">
        <pc:chgData name="Rui Han" userId="88b53886-0b74-47d2-9eea-0b3c7b44f04e" providerId="ADAL" clId="{9B15005B-C8C2-4845-834B-DEA125E1D46E}" dt="2024-05-15T16:19:38.510" v="59" actId="2696"/>
        <pc:sldMkLst>
          <pc:docMk/>
          <pc:sldMk cId="990848757" sldId="262"/>
        </pc:sldMkLst>
      </pc:sldChg>
      <pc:sldChg chg="modSp add mod">
        <pc:chgData name="Rui Han" userId="88b53886-0b74-47d2-9eea-0b3c7b44f04e" providerId="ADAL" clId="{9B15005B-C8C2-4845-834B-DEA125E1D46E}" dt="2024-05-16T19:22:55.593" v="132" actId="1076"/>
        <pc:sldMkLst>
          <pc:docMk/>
          <pc:sldMk cId="4027113507" sldId="264"/>
        </pc:sldMkLst>
      </pc:sldChg>
      <pc:sldChg chg="modSp add mod">
        <pc:chgData name="Rui Han" userId="88b53886-0b74-47d2-9eea-0b3c7b44f04e" providerId="ADAL" clId="{9B15005B-C8C2-4845-834B-DEA125E1D46E}" dt="2024-05-15T16:17:40.993" v="28" actId="14100"/>
        <pc:sldMkLst>
          <pc:docMk/>
          <pc:sldMk cId="2710697442" sldId="265"/>
        </pc:sldMkLst>
      </pc:sldChg>
      <pc:sldChg chg="modSp add mod">
        <pc:chgData name="Rui Han" userId="88b53886-0b74-47d2-9eea-0b3c7b44f04e" providerId="ADAL" clId="{9B15005B-C8C2-4845-834B-DEA125E1D46E}" dt="2024-05-16T19:22:46.466" v="130" actId="1076"/>
        <pc:sldMkLst>
          <pc:docMk/>
          <pc:sldMk cId="3478371559" sldId="266"/>
        </pc:sldMkLst>
      </pc:sldChg>
      <pc:sldChg chg="modSp add mod">
        <pc:chgData name="Rui Han" userId="88b53886-0b74-47d2-9eea-0b3c7b44f04e" providerId="ADAL" clId="{9B15005B-C8C2-4845-834B-DEA125E1D46E}" dt="2024-05-16T19:23:03.421" v="133" actId="1076"/>
        <pc:sldMkLst>
          <pc:docMk/>
          <pc:sldMk cId="3893626280" sldId="268"/>
        </pc:sldMkLst>
      </pc:sldChg>
      <pc:sldChg chg="add">
        <pc:chgData name="Rui Han" userId="88b53886-0b74-47d2-9eea-0b3c7b44f04e" providerId="ADAL" clId="{9B15005B-C8C2-4845-834B-DEA125E1D46E}" dt="2024-05-15T16:19:00.328" v="44"/>
        <pc:sldMkLst>
          <pc:docMk/>
          <pc:sldMk cId="3638096160" sldId="269"/>
        </pc:sldMkLst>
      </pc:sldChg>
      <pc:sldChg chg="modSp add mod">
        <pc:chgData name="Rui Han" userId="88b53886-0b74-47d2-9eea-0b3c7b44f04e" providerId="ADAL" clId="{9B15005B-C8C2-4845-834B-DEA125E1D46E}" dt="2024-05-15T16:17:58.260" v="31" actId="14100"/>
        <pc:sldMkLst>
          <pc:docMk/>
          <pc:sldMk cId="2061561573" sldId="271"/>
        </pc:sldMkLst>
      </pc:sldChg>
      <pc:sldChg chg="modSp add mod">
        <pc:chgData name="Rui Han" userId="88b53886-0b74-47d2-9eea-0b3c7b44f04e" providerId="ADAL" clId="{9B15005B-C8C2-4845-834B-DEA125E1D46E}" dt="2024-05-16T19:23:31.698" v="137" actId="1076"/>
        <pc:sldMkLst>
          <pc:docMk/>
          <pc:sldMk cId="2880203936" sldId="273"/>
        </pc:sldMkLst>
      </pc:sldChg>
      <pc:sldChg chg="modSp add mod">
        <pc:chgData name="Rui Han" userId="88b53886-0b74-47d2-9eea-0b3c7b44f04e" providerId="ADAL" clId="{9B15005B-C8C2-4845-834B-DEA125E1D46E}" dt="2024-05-15T16:18:28.034" v="39" actId="20577"/>
        <pc:sldMkLst>
          <pc:docMk/>
          <pc:sldMk cId="1931124127" sldId="274"/>
        </pc:sldMkLst>
      </pc:sldChg>
      <pc:sldChg chg="add">
        <pc:chgData name="Rui Han" userId="88b53886-0b74-47d2-9eea-0b3c7b44f04e" providerId="ADAL" clId="{9B15005B-C8C2-4845-834B-DEA125E1D46E}" dt="2024-05-15T16:16:55.730" v="15"/>
        <pc:sldMkLst>
          <pc:docMk/>
          <pc:sldMk cId="352486480" sldId="275"/>
        </pc:sldMkLst>
      </pc:sldChg>
      <pc:sldChg chg="del">
        <pc:chgData name="Rui Han" userId="88b53886-0b74-47d2-9eea-0b3c7b44f04e" providerId="ADAL" clId="{9B15005B-C8C2-4845-834B-DEA125E1D46E}" dt="2024-05-15T16:19:49.813" v="96" actId="2696"/>
        <pc:sldMkLst>
          <pc:docMk/>
          <pc:sldMk cId="1071479745" sldId="276"/>
        </pc:sldMkLst>
      </pc:sldChg>
      <pc:sldChg chg="modSp add mod">
        <pc:chgData name="Rui Han" userId="88b53886-0b74-47d2-9eea-0b3c7b44f04e" providerId="ADAL" clId="{9B15005B-C8C2-4845-834B-DEA125E1D46E}" dt="2024-05-16T19:23:09.980" v="134" actId="1076"/>
        <pc:sldMkLst>
          <pc:docMk/>
          <pc:sldMk cId="3394495985" sldId="281"/>
        </pc:sldMkLst>
      </pc:sldChg>
      <pc:sldChg chg="modSp add mod">
        <pc:chgData name="Rui Han" userId="88b53886-0b74-47d2-9eea-0b3c7b44f04e" providerId="ADAL" clId="{9B15005B-C8C2-4845-834B-DEA125E1D46E}" dt="2024-05-15T16:18:46.709" v="42" actId="1076"/>
        <pc:sldMkLst>
          <pc:docMk/>
          <pc:sldMk cId="3192424897" sldId="282"/>
        </pc:sldMkLst>
      </pc:sldChg>
      <pc:sldChg chg="modSp add mod">
        <pc:chgData name="Rui Han" userId="88b53886-0b74-47d2-9eea-0b3c7b44f04e" providerId="ADAL" clId="{9B15005B-C8C2-4845-834B-DEA125E1D46E}" dt="2024-05-16T19:23:18.322" v="135" actId="1076"/>
        <pc:sldMkLst>
          <pc:docMk/>
          <pc:sldMk cId="470545743" sldId="284"/>
        </pc:sldMkLst>
      </pc:sldChg>
      <pc:sldChg chg="del">
        <pc:chgData name="Rui Han" userId="88b53886-0b74-47d2-9eea-0b3c7b44f04e" providerId="ADAL" clId="{9B15005B-C8C2-4845-834B-DEA125E1D46E}" dt="2024-05-15T16:19:49.521" v="95" actId="2696"/>
        <pc:sldMkLst>
          <pc:docMk/>
          <pc:sldMk cId="4120372989" sldId="285"/>
        </pc:sldMkLst>
      </pc:sldChg>
      <pc:sldChg chg="modSp add del mod">
        <pc:chgData name="Rui Han" userId="88b53886-0b74-47d2-9eea-0b3c7b44f04e" providerId="ADAL" clId="{9B15005B-C8C2-4845-834B-DEA125E1D46E}" dt="2024-05-16T19:25:38.388" v="138" actId="1076"/>
        <pc:sldMkLst>
          <pc:docMk/>
          <pc:sldMk cId="3456939555" sldId="286"/>
        </pc:sldMkLst>
      </pc:sldChg>
      <pc:sldChg chg="del">
        <pc:chgData name="Rui Han" userId="88b53886-0b74-47d2-9eea-0b3c7b44f04e" providerId="ADAL" clId="{9B15005B-C8C2-4845-834B-DEA125E1D46E}" dt="2024-05-15T16:19:41.291" v="68" actId="2696"/>
        <pc:sldMkLst>
          <pc:docMk/>
          <pc:sldMk cId="3467940562" sldId="288"/>
        </pc:sldMkLst>
      </pc:sldChg>
      <pc:sldChg chg="modSp add mod">
        <pc:chgData name="Rui Han" userId="88b53886-0b74-47d2-9eea-0b3c7b44f04e" providerId="ADAL" clId="{9B15005B-C8C2-4845-834B-DEA125E1D46E}" dt="2024-05-15T16:19:11.771" v="46" actId="14100"/>
        <pc:sldMkLst>
          <pc:docMk/>
          <pc:sldMk cId="2218756299" sldId="290"/>
        </pc:sldMkLst>
      </pc:sldChg>
      <pc:sldChg chg="del">
        <pc:chgData name="Rui Han" userId="88b53886-0b74-47d2-9eea-0b3c7b44f04e" providerId="ADAL" clId="{9B15005B-C8C2-4845-834B-DEA125E1D46E}" dt="2024-05-15T16:19:40.627" v="66" actId="2696"/>
        <pc:sldMkLst>
          <pc:docMk/>
          <pc:sldMk cId="2114061300" sldId="294"/>
        </pc:sldMkLst>
      </pc:sldChg>
      <pc:sldChg chg="del">
        <pc:chgData name="Rui Han" userId="88b53886-0b74-47d2-9eea-0b3c7b44f04e" providerId="ADAL" clId="{9B15005B-C8C2-4845-834B-DEA125E1D46E}" dt="2024-05-15T16:19:40.957" v="67" actId="2696"/>
        <pc:sldMkLst>
          <pc:docMk/>
          <pc:sldMk cId="1754970760" sldId="401"/>
        </pc:sldMkLst>
      </pc:sldChg>
      <pc:sldChg chg="del">
        <pc:chgData name="Rui Han" userId="88b53886-0b74-47d2-9eea-0b3c7b44f04e" providerId="ADAL" clId="{9B15005B-C8C2-4845-834B-DEA125E1D46E}" dt="2024-05-15T16:19:42.578" v="72" actId="2696"/>
        <pc:sldMkLst>
          <pc:docMk/>
          <pc:sldMk cId="3857305289" sldId="520"/>
        </pc:sldMkLst>
      </pc:sldChg>
      <pc:sldChg chg="modSp del mod">
        <pc:chgData name="Rui Han" userId="88b53886-0b74-47d2-9eea-0b3c7b44f04e" providerId="ADAL" clId="{9B15005B-C8C2-4845-834B-DEA125E1D46E}" dt="2024-05-15T16:19:44.174" v="77" actId="2696"/>
        <pc:sldMkLst>
          <pc:docMk/>
          <pc:sldMk cId="2606122396" sldId="521"/>
        </pc:sldMkLst>
      </pc:sldChg>
      <pc:sldChg chg="modSp del mod">
        <pc:chgData name="Rui Han" userId="88b53886-0b74-47d2-9eea-0b3c7b44f04e" providerId="ADAL" clId="{9B15005B-C8C2-4845-834B-DEA125E1D46E}" dt="2024-05-15T16:19:44.370" v="78" actId="2696"/>
        <pc:sldMkLst>
          <pc:docMk/>
          <pc:sldMk cId="4218662029" sldId="522"/>
        </pc:sldMkLst>
      </pc:sldChg>
      <pc:sldChg chg="del">
        <pc:chgData name="Rui Han" userId="88b53886-0b74-47d2-9eea-0b3c7b44f04e" providerId="ADAL" clId="{9B15005B-C8C2-4845-834B-DEA125E1D46E}" dt="2024-05-15T16:19:44.645" v="79" actId="2696"/>
        <pc:sldMkLst>
          <pc:docMk/>
          <pc:sldMk cId="70540608" sldId="523"/>
        </pc:sldMkLst>
      </pc:sldChg>
      <pc:sldChg chg="del">
        <pc:chgData name="Rui Han" userId="88b53886-0b74-47d2-9eea-0b3c7b44f04e" providerId="ADAL" clId="{9B15005B-C8C2-4845-834B-DEA125E1D46E}" dt="2024-05-15T16:19:44.989" v="80" actId="2696"/>
        <pc:sldMkLst>
          <pc:docMk/>
          <pc:sldMk cId="323589853" sldId="524"/>
        </pc:sldMkLst>
      </pc:sldChg>
      <pc:sldChg chg="del">
        <pc:chgData name="Rui Han" userId="88b53886-0b74-47d2-9eea-0b3c7b44f04e" providerId="ADAL" clId="{9B15005B-C8C2-4845-834B-DEA125E1D46E}" dt="2024-05-15T16:19:45.292" v="81" actId="2696"/>
        <pc:sldMkLst>
          <pc:docMk/>
          <pc:sldMk cId="1948545971" sldId="525"/>
        </pc:sldMkLst>
      </pc:sldChg>
      <pc:sldChg chg="del">
        <pc:chgData name="Rui Han" userId="88b53886-0b74-47d2-9eea-0b3c7b44f04e" providerId="ADAL" clId="{9B15005B-C8C2-4845-834B-DEA125E1D46E}" dt="2024-05-15T16:19:39.168" v="61" actId="2696"/>
        <pc:sldMkLst>
          <pc:docMk/>
          <pc:sldMk cId="1134843780" sldId="999"/>
        </pc:sldMkLst>
      </pc:sldChg>
      <pc:sldChg chg="del">
        <pc:chgData name="Rui Han" userId="88b53886-0b74-47d2-9eea-0b3c7b44f04e" providerId="ADAL" clId="{9B15005B-C8C2-4845-834B-DEA125E1D46E}" dt="2024-05-15T16:19:40.041" v="64" actId="2696"/>
        <pc:sldMkLst>
          <pc:docMk/>
          <pc:sldMk cId="4013066427" sldId="1293"/>
        </pc:sldMkLst>
      </pc:sldChg>
      <pc:sldChg chg="del">
        <pc:chgData name="Rui Han" userId="88b53886-0b74-47d2-9eea-0b3c7b44f04e" providerId="ADAL" clId="{9B15005B-C8C2-4845-834B-DEA125E1D46E}" dt="2024-05-15T16:19:38.847" v="60" actId="2696"/>
        <pc:sldMkLst>
          <pc:docMk/>
          <pc:sldMk cId="2775257351" sldId="1298"/>
        </pc:sldMkLst>
      </pc:sldChg>
      <pc:sldChg chg="del">
        <pc:chgData name="Rui Han" userId="88b53886-0b74-47d2-9eea-0b3c7b44f04e" providerId="ADAL" clId="{9B15005B-C8C2-4845-834B-DEA125E1D46E}" dt="2024-05-15T16:19:54.334" v="110" actId="2696"/>
        <pc:sldMkLst>
          <pc:docMk/>
          <pc:sldMk cId="4116095501" sldId="1299"/>
        </pc:sldMkLst>
      </pc:sldChg>
      <pc:sldChg chg="del">
        <pc:chgData name="Rui Han" userId="88b53886-0b74-47d2-9eea-0b3c7b44f04e" providerId="ADAL" clId="{9B15005B-C8C2-4845-834B-DEA125E1D46E}" dt="2024-05-15T16:19:56.356" v="118" actId="2696"/>
        <pc:sldMkLst>
          <pc:docMk/>
          <pc:sldMk cId="1192508413" sldId="1300"/>
        </pc:sldMkLst>
      </pc:sldChg>
      <pc:sldChg chg="del">
        <pc:chgData name="Rui Han" userId="88b53886-0b74-47d2-9eea-0b3c7b44f04e" providerId="ADAL" clId="{9B15005B-C8C2-4845-834B-DEA125E1D46E}" dt="2024-05-15T16:19:56.667" v="119" actId="2696"/>
        <pc:sldMkLst>
          <pc:docMk/>
          <pc:sldMk cId="423217592" sldId="1301"/>
        </pc:sldMkLst>
      </pc:sldChg>
      <pc:sldChg chg="del">
        <pc:chgData name="Rui Han" userId="88b53886-0b74-47d2-9eea-0b3c7b44f04e" providerId="ADAL" clId="{9B15005B-C8C2-4845-834B-DEA125E1D46E}" dt="2024-05-15T16:19:56.926" v="120" actId="2696"/>
        <pc:sldMkLst>
          <pc:docMk/>
          <pc:sldMk cId="2010101678" sldId="1302"/>
        </pc:sldMkLst>
      </pc:sldChg>
      <pc:sldChg chg="del">
        <pc:chgData name="Rui Han" userId="88b53886-0b74-47d2-9eea-0b3c7b44f04e" providerId="ADAL" clId="{9B15005B-C8C2-4845-834B-DEA125E1D46E}" dt="2024-05-15T16:19:57.122" v="121" actId="2696"/>
        <pc:sldMkLst>
          <pc:docMk/>
          <pc:sldMk cId="2277740004" sldId="1303"/>
        </pc:sldMkLst>
      </pc:sldChg>
      <pc:sldChg chg="del">
        <pc:chgData name="Rui Han" userId="88b53886-0b74-47d2-9eea-0b3c7b44f04e" providerId="ADAL" clId="{9B15005B-C8C2-4845-834B-DEA125E1D46E}" dt="2024-05-15T16:19:57.322" v="122" actId="2696"/>
        <pc:sldMkLst>
          <pc:docMk/>
          <pc:sldMk cId="1850968284" sldId="1304"/>
        </pc:sldMkLst>
      </pc:sldChg>
      <pc:sldChg chg="del">
        <pc:chgData name="Rui Han" userId="88b53886-0b74-47d2-9eea-0b3c7b44f04e" providerId="ADAL" clId="{9B15005B-C8C2-4845-834B-DEA125E1D46E}" dt="2024-05-15T16:19:57.615" v="123" actId="2696"/>
        <pc:sldMkLst>
          <pc:docMk/>
          <pc:sldMk cId="2177551108" sldId="1305"/>
        </pc:sldMkLst>
      </pc:sldChg>
      <pc:sldChg chg="del">
        <pc:chgData name="Rui Han" userId="88b53886-0b74-47d2-9eea-0b3c7b44f04e" providerId="ADAL" clId="{9B15005B-C8C2-4845-834B-DEA125E1D46E}" dt="2024-05-15T16:19:46.813" v="86" actId="2696"/>
        <pc:sldMkLst>
          <pc:docMk/>
          <pc:sldMk cId="3553896708" sldId="1306"/>
        </pc:sldMkLst>
      </pc:sldChg>
      <pc:sldChg chg="del">
        <pc:chgData name="Rui Han" userId="88b53886-0b74-47d2-9eea-0b3c7b44f04e" providerId="ADAL" clId="{9B15005B-C8C2-4845-834B-DEA125E1D46E}" dt="2024-05-15T16:19:47.394" v="88" actId="2696"/>
        <pc:sldMkLst>
          <pc:docMk/>
          <pc:sldMk cId="1828995389" sldId="1307"/>
        </pc:sldMkLst>
      </pc:sldChg>
      <pc:sldChg chg="del">
        <pc:chgData name="Rui Han" userId="88b53886-0b74-47d2-9eea-0b3c7b44f04e" providerId="ADAL" clId="{9B15005B-C8C2-4845-834B-DEA125E1D46E}" dt="2024-05-15T16:19:55.676" v="115" actId="2696"/>
        <pc:sldMkLst>
          <pc:docMk/>
          <pc:sldMk cId="2747550084" sldId="1308"/>
        </pc:sldMkLst>
      </pc:sldChg>
      <pc:sldChg chg="del">
        <pc:chgData name="Rui Han" userId="88b53886-0b74-47d2-9eea-0b3c7b44f04e" providerId="ADAL" clId="{9B15005B-C8C2-4845-834B-DEA125E1D46E}" dt="2024-05-15T16:19:56.083" v="117" actId="2696"/>
        <pc:sldMkLst>
          <pc:docMk/>
          <pc:sldMk cId="631807192" sldId="1309"/>
        </pc:sldMkLst>
      </pc:sldChg>
      <pc:sldChg chg="del">
        <pc:chgData name="Rui Han" userId="88b53886-0b74-47d2-9eea-0b3c7b44f04e" providerId="ADAL" clId="{9B15005B-C8C2-4845-834B-DEA125E1D46E}" dt="2024-05-15T16:19:55.880" v="116" actId="2696"/>
        <pc:sldMkLst>
          <pc:docMk/>
          <pc:sldMk cId="2972846613" sldId="1310"/>
        </pc:sldMkLst>
      </pc:sldChg>
      <pc:sldChg chg="del">
        <pc:chgData name="Rui Han" userId="88b53886-0b74-47d2-9eea-0b3c7b44f04e" providerId="ADAL" clId="{9B15005B-C8C2-4845-834B-DEA125E1D46E}" dt="2024-05-15T16:19:57.822" v="124" actId="2696"/>
        <pc:sldMkLst>
          <pc:docMk/>
          <pc:sldMk cId="405039575" sldId="1311"/>
        </pc:sldMkLst>
      </pc:sldChg>
      <pc:sldChg chg="del">
        <pc:chgData name="Rui Han" userId="88b53886-0b74-47d2-9eea-0b3c7b44f04e" providerId="ADAL" clId="{9B15005B-C8C2-4845-834B-DEA125E1D46E}" dt="2024-05-15T16:19:58.017" v="125" actId="2696"/>
        <pc:sldMkLst>
          <pc:docMk/>
          <pc:sldMk cId="3767785278" sldId="1312"/>
        </pc:sldMkLst>
      </pc:sldChg>
      <pc:sldChg chg="del">
        <pc:chgData name="Rui Han" userId="88b53886-0b74-47d2-9eea-0b3c7b44f04e" providerId="ADAL" clId="{9B15005B-C8C2-4845-834B-DEA125E1D46E}" dt="2024-05-15T16:19:58.343" v="126" actId="2696"/>
        <pc:sldMkLst>
          <pc:docMk/>
          <pc:sldMk cId="3746525680" sldId="1313"/>
        </pc:sldMkLst>
      </pc:sldChg>
      <pc:sldChg chg="del">
        <pc:chgData name="Rui Han" userId="88b53886-0b74-47d2-9eea-0b3c7b44f04e" providerId="ADAL" clId="{9B15005B-C8C2-4845-834B-DEA125E1D46E}" dt="2024-05-15T16:19:58.584" v="127" actId="2696"/>
        <pc:sldMkLst>
          <pc:docMk/>
          <pc:sldMk cId="1771029733" sldId="1314"/>
        </pc:sldMkLst>
      </pc:sldChg>
      <pc:sldChg chg="addSp delSp modSp mod">
        <pc:chgData name="Rui Han" userId="88b53886-0b74-47d2-9eea-0b3c7b44f04e" providerId="ADAL" clId="{9B15005B-C8C2-4845-834B-DEA125E1D46E}" dt="2024-05-15T16:16:33.681" v="11"/>
        <pc:sldMkLst>
          <pc:docMk/>
          <pc:sldMk cId="2941046834" sldId="1315"/>
        </pc:sldMkLst>
      </pc:sldChg>
      <pc:sldChg chg="del">
        <pc:chgData name="Rui Han" userId="88b53886-0b74-47d2-9eea-0b3c7b44f04e" providerId="ADAL" clId="{9B15005B-C8C2-4845-834B-DEA125E1D46E}" dt="2024-05-15T16:16:46.605" v="13" actId="2696"/>
        <pc:sldMkLst>
          <pc:docMk/>
          <pc:sldMk cId="3491472970" sldId="1316"/>
        </pc:sldMkLst>
      </pc:sldChg>
      <pc:sldChg chg="del">
        <pc:chgData name="Rui Han" userId="88b53886-0b74-47d2-9eea-0b3c7b44f04e" providerId="ADAL" clId="{9B15005B-C8C2-4845-834B-DEA125E1D46E}" dt="2024-05-15T16:19:37.159" v="54" actId="2696"/>
        <pc:sldMkLst>
          <pc:docMk/>
          <pc:sldMk cId="2072670189" sldId="1317"/>
        </pc:sldMkLst>
      </pc:sldChg>
      <pc:sldChg chg="del">
        <pc:chgData name="Rui Han" userId="88b53886-0b74-47d2-9eea-0b3c7b44f04e" providerId="ADAL" clId="{9B15005B-C8C2-4845-834B-DEA125E1D46E}" dt="2024-05-15T16:19:36.464" v="52" actId="2696"/>
        <pc:sldMkLst>
          <pc:docMk/>
          <pc:sldMk cId="3620075786" sldId="1318"/>
        </pc:sldMkLst>
      </pc:sldChg>
      <pc:sldChg chg="del">
        <pc:chgData name="Rui Han" userId="88b53886-0b74-47d2-9eea-0b3c7b44f04e" providerId="ADAL" clId="{9B15005B-C8C2-4845-834B-DEA125E1D46E}" dt="2024-05-15T16:19:36.842" v="53" actId="2696"/>
        <pc:sldMkLst>
          <pc:docMk/>
          <pc:sldMk cId="1038257038" sldId="1319"/>
        </pc:sldMkLst>
      </pc:sldChg>
      <pc:sldChg chg="del">
        <pc:chgData name="Rui Han" userId="88b53886-0b74-47d2-9eea-0b3c7b44f04e" providerId="ADAL" clId="{9B15005B-C8C2-4845-834B-DEA125E1D46E}" dt="2024-05-15T16:19:51.134" v="100" actId="2696"/>
        <pc:sldMkLst>
          <pc:docMk/>
          <pc:sldMk cId="1637555723" sldId="1320"/>
        </pc:sldMkLst>
      </pc:sldChg>
      <pc:sldChg chg="del">
        <pc:chgData name="Rui Han" userId="88b53886-0b74-47d2-9eea-0b3c7b44f04e" providerId="ADAL" clId="{9B15005B-C8C2-4845-834B-DEA125E1D46E}" dt="2024-05-15T16:19:37.855" v="56" actId="2696"/>
        <pc:sldMkLst>
          <pc:docMk/>
          <pc:sldMk cId="295963881" sldId="1321"/>
        </pc:sldMkLst>
      </pc:sldChg>
      <pc:sldChg chg="del">
        <pc:chgData name="Rui Han" userId="88b53886-0b74-47d2-9eea-0b3c7b44f04e" providerId="ADAL" clId="{9B15005B-C8C2-4845-834B-DEA125E1D46E}" dt="2024-05-15T16:19:37.506" v="55" actId="2696"/>
        <pc:sldMkLst>
          <pc:docMk/>
          <pc:sldMk cId="661234250" sldId="1322"/>
        </pc:sldMkLst>
      </pc:sldChg>
      <pc:sldChg chg="del">
        <pc:chgData name="Rui Han" userId="88b53886-0b74-47d2-9eea-0b3c7b44f04e" providerId="ADAL" clId="{9B15005B-C8C2-4845-834B-DEA125E1D46E}" dt="2024-05-15T16:19:42.893" v="73" actId="2696"/>
        <pc:sldMkLst>
          <pc:docMk/>
          <pc:sldMk cId="3586647747" sldId="1323"/>
        </pc:sldMkLst>
      </pc:sldChg>
      <pc:sldChg chg="del">
        <pc:chgData name="Rui Han" userId="88b53886-0b74-47d2-9eea-0b3c7b44f04e" providerId="ADAL" clId="{9B15005B-C8C2-4845-834B-DEA125E1D46E}" dt="2024-05-15T16:19:43.221" v="74" actId="2696"/>
        <pc:sldMkLst>
          <pc:docMk/>
          <pc:sldMk cId="1663032889" sldId="1324"/>
        </pc:sldMkLst>
      </pc:sldChg>
      <pc:sldChg chg="del">
        <pc:chgData name="Rui Han" userId="88b53886-0b74-47d2-9eea-0b3c7b44f04e" providerId="ADAL" clId="{9B15005B-C8C2-4845-834B-DEA125E1D46E}" dt="2024-05-15T16:19:39.460" v="62" actId="2696"/>
        <pc:sldMkLst>
          <pc:docMk/>
          <pc:sldMk cId="2402323571" sldId="1325"/>
        </pc:sldMkLst>
      </pc:sldChg>
      <pc:sldChg chg="del">
        <pc:chgData name="Rui Han" userId="88b53886-0b74-47d2-9eea-0b3c7b44f04e" providerId="ADAL" clId="{9B15005B-C8C2-4845-834B-DEA125E1D46E}" dt="2024-05-15T16:19:38.208" v="57" actId="2696"/>
        <pc:sldMkLst>
          <pc:docMk/>
          <pc:sldMk cId="167006151" sldId="1326"/>
        </pc:sldMkLst>
      </pc:sldChg>
      <pc:sldChg chg="del">
        <pc:chgData name="Rui Han" userId="88b53886-0b74-47d2-9eea-0b3c7b44f04e" providerId="ADAL" clId="{9B15005B-C8C2-4845-834B-DEA125E1D46E}" dt="2024-05-15T16:19:41.627" v="69" actId="2696"/>
        <pc:sldMkLst>
          <pc:docMk/>
          <pc:sldMk cId="3560568693" sldId="1327"/>
        </pc:sldMkLst>
      </pc:sldChg>
      <pc:sldChg chg="modSp del mod">
        <pc:chgData name="Rui Han" userId="88b53886-0b74-47d2-9eea-0b3c7b44f04e" providerId="ADAL" clId="{9B15005B-C8C2-4845-834B-DEA125E1D46E}" dt="2024-05-15T16:19:39.741" v="63" actId="2696"/>
        <pc:sldMkLst>
          <pc:docMk/>
          <pc:sldMk cId="1021328598" sldId="1328"/>
        </pc:sldMkLst>
      </pc:sldChg>
      <pc:sldChg chg="del">
        <pc:chgData name="Rui Han" userId="88b53886-0b74-47d2-9eea-0b3c7b44f04e" providerId="ADAL" clId="{9B15005B-C8C2-4845-834B-DEA125E1D46E}" dt="2024-05-15T16:19:40.314" v="65" actId="2696"/>
        <pc:sldMkLst>
          <pc:docMk/>
          <pc:sldMk cId="2189348648" sldId="1331"/>
        </pc:sldMkLst>
      </pc:sldChg>
      <pc:sldChg chg="del">
        <pc:chgData name="Rui Han" userId="88b53886-0b74-47d2-9eea-0b3c7b44f04e" providerId="ADAL" clId="{9B15005B-C8C2-4845-834B-DEA125E1D46E}" dt="2024-05-15T16:19:42.255" v="71" actId="2696"/>
        <pc:sldMkLst>
          <pc:docMk/>
          <pc:sldMk cId="4239059544" sldId="1332"/>
        </pc:sldMkLst>
      </pc:sldChg>
      <pc:sldChg chg="del">
        <pc:chgData name="Rui Han" userId="88b53886-0b74-47d2-9eea-0b3c7b44f04e" providerId="ADAL" clId="{9B15005B-C8C2-4845-834B-DEA125E1D46E}" dt="2024-05-15T16:19:41.908" v="70" actId="2696"/>
        <pc:sldMkLst>
          <pc:docMk/>
          <pc:sldMk cId="211530437" sldId="1333"/>
        </pc:sldMkLst>
      </pc:sldChg>
      <pc:sldChg chg="del">
        <pc:chgData name="Rui Han" userId="88b53886-0b74-47d2-9eea-0b3c7b44f04e" providerId="ADAL" clId="{9B15005B-C8C2-4845-834B-DEA125E1D46E}" dt="2024-05-15T16:19:43.848" v="76" actId="2696"/>
        <pc:sldMkLst>
          <pc:docMk/>
          <pc:sldMk cId="1809991376" sldId="1334"/>
        </pc:sldMkLst>
      </pc:sldChg>
      <pc:sldChg chg="del">
        <pc:chgData name="Rui Han" userId="88b53886-0b74-47d2-9eea-0b3c7b44f04e" providerId="ADAL" clId="{9B15005B-C8C2-4845-834B-DEA125E1D46E}" dt="2024-05-15T16:19:45.586" v="82" actId="2696"/>
        <pc:sldMkLst>
          <pc:docMk/>
          <pc:sldMk cId="1940482802" sldId="1335"/>
        </pc:sldMkLst>
      </pc:sldChg>
      <pc:sldChg chg="del">
        <pc:chgData name="Rui Han" userId="88b53886-0b74-47d2-9eea-0b3c7b44f04e" providerId="ADAL" clId="{9B15005B-C8C2-4845-834B-DEA125E1D46E}" dt="2024-05-15T16:19:45.817" v="83" actId="2696"/>
        <pc:sldMkLst>
          <pc:docMk/>
          <pc:sldMk cId="2817573116" sldId="1336"/>
        </pc:sldMkLst>
      </pc:sldChg>
      <pc:sldChg chg="del">
        <pc:chgData name="Rui Han" userId="88b53886-0b74-47d2-9eea-0b3c7b44f04e" providerId="ADAL" clId="{9B15005B-C8C2-4845-834B-DEA125E1D46E}" dt="2024-05-15T16:19:46.221" v="84" actId="2696"/>
        <pc:sldMkLst>
          <pc:docMk/>
          <pc:sldMk cId="2977846355" sldId="1337"/>
        </pc:sldMkLst>
      </pc:sldChg>
      <pc:sldChg chg="del">
        <pc:chgData name="Rui Han" userId="88b53886-0b74-47d2-9eea-0b3c7b44f04e" providerId="ADAL" clId="{9B15005B-C8C2-4845-834B-DEA125E1D46E}" dt="2024-05-15T16:19:46.526" v="85" actId="2696"/>
        <pc:sldMkLst>
          <pc:docMk/>
          <pc:sldMk cId="1501372682" sldId="1338"/>
        </pc:sldMkLst>
      </pc:sldChg>
      <pc:sldChg chg="del">
        <pc:chgData name="Rui Han" userId="88b53886-0b74-47d2-9eea-0b3c7b44f04e" providerId="ADAL" clId="{9B15005B-C8C2-4845-834B-DEA125E1D46E}" dt="2024-05-15T16:19:53.195" v="106" actId="2696"/>
        <pc:sldMkLst>
          <pc:docMk/>
          <pc:sldMk cId="3046454255" sldId="1340"/>
        </pc:sldMkLst>
      </pc:sldChg>
      <pc:sldChg chg="del">
        <pc:chgData name="Rui Han" userId="88b53886-0b74-47d2-9eea-0b3c7b44f04e" providerId="ADAL" clId="{9B15005B-C8C2-4845-834B-DEA125E1D46E}" dt="2024-05-15T16:19:48.588" v="92" actId="2696"/>
        <pc:sldMkLst>
          <pc:docMk/>
          <pc:sldMk cId="1433027113" sldId="1341"/>
        </pc:sldMkLst>
      </pc:sldChg>
      <pc:sldChg chg="del">
        <pc:chgData name="Rui Han" userId="88b53886-0b74-47d2-9eea-0b3c7b44f04e" providerId="ADAL" clId="{9B15005B-C8C2-4845-834B-DEA125E1D46E}" dt="2024-05-15T16:19:49.201" v="94" actId="2696"/>
        <pc:sldMkLst>
          <pc:docMk/>
          <pc:sldMk cId="2286586592" sldId="1342"/>
        </pc:sldMkLst>
      </pc:sldChg>
      <pc:sldChg chg="del">
        <pc:chgData name="Rui Han" userId="88b53886-0b74-47d2-9eea-0b3c7b44f04e" providerId="ADAL" clId="{9B15005B-C8C2-4845-834B-DEA125E1D46E}" dt="2024-05-15T16:19:55.148" v="113" actId="2696"/>
        <pc:sldMkLst>
          <pc:docMk/>
          <pc:sldMk cId="1148262406" sldId="1343"/>
        </pc:sldMkLst>
      </pc:sldChg>
      <pc:sldChg chg="del">
        <pc:chgData name="Rui Han" userId="88b53886-0b74-47d2-9eea-0b3c7b44f04e" providerId="ADAL" clId="{9B15005B-C8C2-4845-834B-DEA125E1D46E}" dt="2024-05-15T16:19:54.637" v="111" actId="2696"/>
        <pc:sldMkLst>
          <pc:docMk/>
          <pc:sldMk cId="1809256452" sldId="1344"/>
        </pc:sldMkLst>
      </pc:sldChg>
      <pc:sldChg chg="del">
        <pc:chgData name="Rui Han" userId="88b53886-0b74-47d2-9eea-0b3c7b44f04e" providerId="ADAL" clId="{9B15005B-C8C2-4845-834B-DEA125E1D46E}" dt="2024-05-15T16:19:54.057" v="109" actId="2696"/>
        <pc:sldMkLst>
          <pc:docMk/>
          <pc:sldMk cId="3651880065" sldId="1345"/>
        </pc:sldMkLst>
      </pc:sldChg>
      <pc:sldChg chg="del">
        <pc:chgData name="Rui Han" userId="88b53886-0b74-47d2-9eea-0b3c7b44f04e" providerId="ADAL" clId="{9B15005B-C8C2-4845-834B-DEA125E1D46E}" dt="2024-05-15T16:19:54.925" v="112" actId="2696"/>
        <pc:sldMkLst>
          <pc:docMk/>
          <pc:sldMk cId="1160066418" sldId="1346"/>
        </pc:sldMkLst>
      </pc:sldChg>
      <pc:sldChg chg="del">
        <pc:chgData name="Rui Han" userId="88b53886-0b74-47d2-9eea-0b3c7b44f04e" providerId="ADAL" clId="{9B15005B-C8C2-4845-834B-DEA125E1D46E}" dt="2024-05-15T16:19:55.396" v="114" actId="2696"/>
        <pc:sldMkLst>
          <pc:docMk/>
          <pc:sldMk cId="1710516264" sldId="1347"/>
        </pc:sldMkLst>
      </pc:sldChg>
      <pc:sldChg chg="del">
        <pc:chgData name="Rui Han" userId="88b53886-0b74-47d2-9eea-0b3c7b44f04e" providerId="ADAL" clId="{9B15005B-C8C2-4845-834B-DEA125E1D46E}" dt="2024-05-15T16:19:43.534" v="75" actId="2696"/>
        <pc:sldMkLst>
          <pc:docMk/>
          <pc:sldMk cId="243360685" sldId="1348"/>
        </pc:sldMkLst>
      </pc:sldChg>
      <pc:sldChg chg="del">
        <pc:chgData name="Rui Han" userId="88b53886-0b74-47d2-9eea-0b3c7b44f04e" providerId="ADAL" clId="{9B15005B-C8C2-4845-834B-DEA125E1D46E}" dt="2024-05-15T16:19:48.901" v="93" actId="2696"/>
        <pc:sldMkLst>
          <pc:docMk/>
          <pc:sldMk cId="2178686084" sldId="1349"/>
        </pc:sldMkLst>
      </pc:sldChg>
      <pc:sldChg chg="del">
        <pc:chgData name="Rui Han" userId="88b53886-0b74-47d2-9eea-0b3c7b44f04e" providerId="ADAL" clId="{9B15005B-C8C2-4845-834B-DEA125E1D46E}" dt="2024-05-15T16:19:47.114" v="87" actId="2696"/>
        <pc:sldMkLst>
          <pc:docMk/>
          <pc:sldMk cId="4138433206" sldId="1350"/>
        </pc:sldMkLst>
      </pc:sldChg>
      <pc:sldChg chg="del">
        <pc:chgData name="Rui Han" userId="88b53886-0b74-47d2-9eea-0b3c7b44f04e" providerId="ADAL" clId="{9B15005B-C8C2-4845-834B-DEA125E1D46E}" dt="2024-05-15T16:19:50.059" v="97" actId="2696"/>
        <pc:sldMkLst>
          <pc:docMk/>
          <pc:sldMk cId="3391940197" sldId="1351"/>
        </pc:sldMkLst>
      </pc:sldChg>
      <pc:sldChg chg="del">
        <pc:chgData name="Rui Han" userId="88b53886-0b74-47d2-9eea-0b3c7b44f04e" providerId="ADAL" clId="{9B15005B-C8C2-4845-834B-DEA125E1D46E}" dt="2024-05-15T16:19:50.312" v="98" actId="2696"/>
        <pc:sldMkLst>
          <pc:docMk/>
          <pc:sldMk cId="2859871670" sldId="1352"/>
        </pc:sldMkLst>
      </pc:sldChg>
      <pc:sldChg chg="del">
        <pc:chgData name="Rui Han" userId="88b53886-0b74-47d2-9eea-0b3c7b44f04e" providerId="ADAL" clId="{9B15005B-C8C2-4845-834B-DEA125E1D46E}" dt="2024-05-15T16:19:47.961" v="90" actId="2696"/>
        <pc:sldMkLst>
          <pc:docMk/>
          <pc:sldMk cId="1257067537" sldId="1353"/>
        </pc:sldMkLst>
      </pc:sldChg>
      <pc:sldChg chg="del">
        <pc:chgData name="Rui Han" userId="88b53886-0b74-47d2-9eea-0b3c7b44f04e" providerId="ADAL" clId="{9B15005B-C8C2-4845-834B-DEA125E1D46E}" dt="2024-05-15T16:19:48.317" v="91" actId="2696"/>
        <pc:sldMkLst>
          <pc:docMk/>
          <pc:sldMk cId="3504662127" sldId="1354"/>
        </pc:sldMkLst>
      </pc:sldChg>
      <pc:sldChg chg="del">
        <pc:chgData name="Rui Han" userId="88b53886-0b74-47d2-9eea-0b3c7b44f04e" providerId="ADAL" clId="{9B15005B-C8C2-4845-834B-DEA125E1D46E}" dt="2024-05-15T16:19:51.403" v="101" actId="2696"/>
        <pc:sldMkLst>
          <pc:docMk/>
          <pc:sldMk cId="397001685" sldId="1355"/>
        </pc:sldMkLst>
      </pc:sldChg>
      <pc:sldChg chg="del">
        <pc:chgData name="Rui Han" userId="88b53886-0b74-47d2-9eea-0b3c7b44f04e" providerId="ADAL" clId="{9B15005B-C8C2-4845-834B-DEA125E1D46E}" dt="2024-05-15T16:19:51.909" v="102" actId="2696"/>
        <pc:sldMkLst>
          <pc:docMk/>
          <pc:sldMk cId="593845408" sldId="1356"/>
        </pc:sldMkLst>
      </pc:sldChg>
      <pc:sldChg chg="del">
        <pc:chgData name="Rui Han" userId="88b53886-0b74-47d2-9eea-0b3c7b44f04e" providerId="ADAL" clId="{9B15005B-C8C2-4845-834B-DEA125E1D46E}" dt="2024-05-15T16:19:52.080" v="103" actId="2696"/>
        <pc:sldMkLst>
          <pc:docMk/>
          <pc:sldMk cId="90026316" sldId="1357"/>
        </pc:sldMkLst>
      </pc:sldChg>
      <pc:sldChg chg="del">
        <pc:chgData name="Rui Han" userId="88b53886-0b74-47d2-9eea-0b3c7b44f04e" providerId="ADAL" clId="{9B15005B-C8C2-4845-834B-DEA125E1D46E}" dt="2024-05-15T16:19:52.463" v="104" actId="2696"/>
        <pc:sldMkLst>
          <pc:docMk/>
          <pc:sldMk cId="2054513400" sldId="1358"/>
        </pc:sldMkLst>
      </pc:sldChg>
      <pc:sldChg chg="del">
        <pc:chgData name="Rui Han" userId="88b53886-0b74-47d2-9eea-0b3c7b44f04e" providerId="ADAL" clId="{9B15005B-C8C2-4845-834B-DEA125E1D46E}" dt="2024-05-15T16:19:47.682" v="89" actId="2696"/>
        <pc:sldMkLst>
          <pc:docMk/>
          <pc:sldMk cId="2103851892" sldId="1359"/>
        </pc:sldMkLst>
      </pc:sldChg>
      <pc:sldChg chg="del">
        <pc:chgData name="Rui Han" userId="88b53886-0b74-47d2-9eea-0b3c7b44f04e" providerId="ADAL" clId="{9B15005B-C8C2-4845-834B-DEA125E1D46E}" dt="2024-05-15T16:19:52.835" v="105" actId="2696"/>
        <pc:sldMkLst>
          <pc:docMk/>
          <pc:sldMk cId="2043149510" sldId="1360"/>
        </pc:sldMkLst>
      </pc:sldChg>
      <pc:sldChg chg="del">
        <pc:chgData name="Rui Han" userId="88b53886-0b74-47d2-9eea-0b3c7b44f04e" providerId="ADAL" clId="{9B15005B-C8C2-4845-834B-DEA125E1D46E}" dt="2024-05-15T16:19:50.707" v="99" actId="2696"/>
        <pc:sldMkLst>
          <pc:docMk/>
          <pc:sldMk cId="3422486548" sldId="1361"/>
        </pc:sldMkLst>
      </pc:sldChg>
      <pc:sldChg chg="add">
        <pc:chgData name="Rui Han" userId="88b53886-0b74-47d2-9eea-0b3c7b44f04e" providerId="ADAL" clId="{9B15005B-C8C2-4845-834B-DEA125E1D46E}" dt="2024-05-15T16:16:51.528" v="14"/>
        <pc:sldMkLst>
          <pc:docMk/>
          <pc:sldMk cId="1954523053" sldId="1362"/>
        </pc:sldMkLst>
      </pc:sldChg>
      <pc:sldChg chg="add">
        <pc:chgData name="Rui Han" userId="88b53886-0b74-47d2-9eea-0b3c7b44f04e" providerId="ADAL" clId="{9B15005B-C8C2-4845-834B-DEA125E1D46E}" dt="2024-05-15T16:17:00.868" v="16"/>
        <pc:sldMkLst>
          <pc:docMk/>
          <pc:sldMk cId="3738818028" sldId="1363"/>
        </pc:sldMkLst>
      </pc:sldChg>
      <pc:sldChg chg="modSp add mod">
        <pc:chgData name="Rui Han" userId="88b53886-0b74-47d2-9eea-0b3c7b44f04e" providerId="ADAL" clId="{9B15005B-C8C2-4845-834B-DEA125E1D46E}" dt="2024-05-15T16:19:21.869" v="48" actId="14100"/>
        <pc:sldMkLst>
          <pc:docMk/>
          <pc:sldMk cId="2715709138" sldId="1364"/>
        </pc:sldMkLst>
      </pc:sldChg>
      <pc:sldMasterChg chg="delSldLayout">
        <pc:chgData name="Rui Han" userId="88b53886-0b74-47d2-9eea-0b3c7b44f04e" providerId="ADAL" clId="{9B15005B-C8C2-4845-834B-DEA125E1D46E}" dt="2024-05-15T16:19:38.210" v="58" actId="2696"/>
        <pc:sldMasterMkLst>
          <pc:docMk/>
          <pc:sldMasterMk cId="897456575" sldId="2147483660"/>
        </pc:sldMasterMkLst>
        <pc:sldLayoutChg chg="del">
          <pc:chgData name="Rui Han" userId="88b53886-0b74-47d2-9eea-0b3c7b44f04e" providerId="ADAL" clId="{9B15005B-C8C2-4845-834B-DEA125E1D46E}" dt="2024-05-15T16:19:38.210" v="58" actId="2696"/>
          <pc:sldLayoutMkLst>
            <pc:docMk/>
            <pc:sldMasterMk cId="897456575" sldId="2147483660"/>
            <pc:sldLayoutMk cId="1473064606" sldId="2147483672"/>
          </pc:sldLayoutMkLst>
        </pc:sldLayoutChg>
      </pc:sldMasterChg>
    </pc:docChg>
  </pc:docChgLst>
  <pc:docChgLst>
    <pc:chgData name="Rui Han" userId="88b53886-0b74-47d2-9eea-0b3c7b44f04e" providerId="ADAL" clId="{68036E19-877A-7348-9814-F82E3E344692}"/>
    <pc:docChg chg="custSel addSld delSld modSld">
      <pc:chgData name="Rui Han" userId="88b53886-0b74-47d2-9eea-0b3c7b44f04e" providerId="ADAL" clId="{68036E19-877A-7348-9814-F82E3E344692}" dt="2024-05-23T19:31:41.343" v="49" actId="1035"/>
      <pc:docMkLst>
        <pc:docMk/>
      </pc:docMkLst>
      <pc:sldChg chg="del">
        <pc:chgData name="Rui Han" userId="88b53886-0b74-47d2-9eea-0b3c7b44f04e" providerId="ADAL" clId="{68036E19-877A-7348-9814-F82E3E344692}" dt="2024-05-22T01:36:23.641" v="2" actId="2696"/>
        <pc:sldMkLst>
          <pc:docMk/>
          <pc:sldMk cId="3117658353" sldId="257"/>
        </pc:sldMkLst>
      </pc:sldChg>
      <pc:sldChg chg="del">
        <pc:chgData name="Rui Han" userId="88b53886-0b74-47d2-9eea-0b3c7b44f04e" providerId="ADAL" clId="{68036E19-877A-7348-9814-F82E3E344692}" dt="2024-05-22T01:36:31.138" v="9" actId="2696"/>
        <pc:sldMkLst>
          <pc:docMk/>
          <pc:sldMk cId="45021567" sldId="261"/>
        </pc:sldMkLst>
      </pc:sldChg>
      <pc:sldChg chg="del">
        <pc:chgData name="Rui Han" userId="88b53886-0b74-47d2-9eea-0b3c7b44f04e" providerId="ADAL" clId="{68036E19-877A-7348-9814-F82E3E344692}" dt="2024-05-22T01:36:31.297" v="10" actId="2696"/>
        <pc:sldMkLst>
          <pc:docMk/>
          <pc:sldMk cId="4027113507" sldId="264"/>
        </pc:sldMkLst>
      </pc:sldChg>
      <pc:sldChg chg="del">
        <pc:chgData name="Rui Han" userId="88b53886-0b74-47d2-9eea-0b3c7b44f04e" providerId="ADAL" clId="{68036E19-877A-7348-9814-F82E3E344692}" dt="2024-05-22T01:36:31.493" v="11" actId="2696"/>
        <pc:sldMkLst>
          <pc:docMk/>
          <pc:sldMk cId="2710697442" sldId="265"/>
        </pc:sldMkLst>
      </pc:sldChg>
      <pc:sldChg chg="del">
        <pc:chgData name="Rui Han" userId="88b53886-0b74-47d2-9eea-0b3c7b44f04e" providerId="ADAL" clId="{68036E19-877A-7348-9814-F82E3E344692}" dt="2024-05-22T01:36:30.967" v="8" actId="2696"/>
        <pc:sldMkLst>
          <pc:docMk/>
          <pc:sldMk cId="3478371559" sldId="266"/>
        </pc:sldMkLst>
      </pc:sldChg>
      <pc:sldChg chg="del">
        <pc:chgData name="Rui Han" userId="88b53886-0b74-47d2-9eea-0b3c7b44f04e" providerId="ADAL" clId="{68036E19-877A-7348-9814-F82E3E344692}" dt="2024-05-22T01:36:31.659" v="12" actId="2696"/>
        <pc:sldMkLst>
          <pc:docMk/>
          <pc:sldMk cId="3893626280" sldId="268"/>
        </pc:sldMkLst>
      </pc:sldChg>
      <pc:sldChg chg="del">
        <pc:chgData name="Rui Han" userId="88b53886-0b74-47d2-9eea-0b3c7b44f04e" providerId="ADAL" clId="{68036E19-877A-7348-9814-F82E3E344692}" dt="2024-05-22T01:36:32.702" v="19" actId="2696"/>
        <pc:sldMkLst>
          <pc:docMk/>
          <pc:sldMk cId="3638096160" sldId="269"/>
        </pc:sldMkLst>
      </pc:sldChg>
      <pc:sldChg chg="del">
        <pc:chgData name="Rui Han" userId="88b53886-0b74-47d2-9eea-0b3c7b44f04e" providerId="ADAL" clId="{68036E19-877A-7348-9814-F82E3E344692}" dt="2024-05-22T01:36:31.834" v="13" actId="2696"/>
        <pc:sldMkLst>
          <pc:docMk/>
          <pc:sldMk cId="2061561573" sldId="271"/>
        </pc:sldMkLst>
      </pc:sldChg>
      <pc:sldChg chg="del">
        <pc:chgData name="Rui Han" userId="88b53886-0b74-47d2-9eea-0b3c7b44f04e" providerId="ADAL" clId="{68036E19-877A-7348-9814-F82E3E344692}" dt="2024-05-22T01:36:33.234" v="22" actId="2696"/>
        <pc:sldMkLst>
          <pc:docMk/>
          <pc:sldMk cId="2880203936" sldId="273"/>
        </pc:sldMkLst>
      </pc:sldChg>
      <pc:sldChg chg="del">
        <pc:chgData name="Rui Han" userId="88b53886-0b74-47d2-9eea-0b3c7b44f04e" providerId="ADAL" clId="{68036E19-877A-7348-9814-F82E3E344692}" dt="2024-05-22T01:36:32.173" v="15" actId="2696"/>
        <pc:sldMkLst>
          <pc:docMk/>
          <pc:sldMk cId="1931124127" sldId="274"/>
        </pc:sldMkLst>
      </pc:sldChg>
      <pc:sldChg chg="del">
        <pc:chgData name="Rui Han" userId="88b53886-0b74-47d2-9eea-0b3c7b44f04e" providerId="ADAL" clId="{68036E19-877A-7348-9814-F82E3E344692}" dt="2024-05-22T01:36:30.645" v="6" actId="2696"/>
        <pc:sldMkLst>
          <pc:docMk/>
          <pc:sldMk cId="352486480" sldId="275"/>
        </pc:sldMkLst>
      </pc:sldChg>
      <pc:sldChg chg="del">
        <pc:chgData name="Rui Han" userId="88b53886-0b74-47d2-9eea-0b3c7b44f04e" providerId="ADAL" clId="{68036E19-877A-7348-9814-F82E3E344692}" dt="2024-05-22T01:36:32.019" v="14" actId="2696"/>
        <pc:sldMkLst>
          <pc:docMk/>
          <pc:sldMk cId="3394495985" sldId="281"/>
        </pc:sldMkLst>
      </pc:sldChg>
      <pc:sldChg chg="del">
        <pc:chgData name="Rui Han" userId="88b53886-0b74-47d2-9eea-0b3c7b44f04e" providerId="ADAL" clId="{68036E19-877A-7348-9814-F82E3E344692}" dt="2024-05-22T01:36:32.356" v="17" actId="2696"/>
        <pc:sldMkLst>
          <pc:docMk/>
          <pc:sldMk cId="3192424897" sldId="282"/>
        </pc:sldMkLst>
      </pc:sldChg>
      <pc:sldChg chg="del">
        <pc:chgData name="Rui Han" userId="88b53886-0b74-47d2-9eea-0b3c7b44f04e" providerId="ADAL" clId="{68036E19-877A-7348-9814-F82E3E344692}" dt="2024-05-22T01:36:32.525" v="18" actId="2696"/>
        <pc:sldMkLst>
          <pc:docMk/>
          <pc:sldMk cId="470545743" sldId="284"/>
        </pc:sldMkLst>
      </pc:sldChg>
      <pc:sldChg chg="del">
        <pc:chgData name="Rui Han" userId="88b53886-0b74-47d2-9eea-0b3c7b44f04e" providerId="ADAL" clId="{68036E19-877A-7348-9814-F82E3E344692}" dt="2024-05-22T01:36:33.735" v="23" actId="2696"/>
        <pc:sldMkLst>
          <pc:docMk/>
          <pc:sldMk cId="3456939555" sldId="286"/>
        </pc:sldMkLst>
      </pc:sldChg>
      <pc:sldChg chg="del">
        <pc:chgData name="Rui Han" userId="88b53886-0b74-47d2-9eea-0b3c7b44f04e" providerId="ADAL" clId="{68036E19-877A-7348-9814-F82E3E344692}" dt="2024-05-22T01:36:32.894" v="20" actId="2696"/>
        <pc:sldMkLst>
          <pc:docMk/>
          <pc:sldMk cId="2218756299" sldId="290"/>
        </pc:sldMkLst>
      </pc:sldChg>
      <pc:sldChg chg="add">
        <pc:chgData name="Rui Han" userId="88b53886-0b74-47d2-9eea-0b3c7b44f04e" providerId="ADAL" clId="{68036E19-877A-7348-9814-F82E3E344692}" dt="2024-05-22T01:36:37.107" v="24"/>
        <pc:sldMkLst>
          <pc:docMk/>
          <pc:sldMk cId="3646188019" sldId="325"/>
        </pc:sldMkLst>
      </pc:sldChg>
      <pc:sldChg chg="modSp add mod">
        <pc:chgData name="Rui Han" userId="88b53886-0b74-47d2-9eea-0b3c7b44f04e" providerId="ADAL" clId="{68036E19-877A-7348-9814-F82E3E344692}" dt="2024-05-23T19:31:41.343" v="49" actId="1035"/>
        <pc:sldMkLst>
          <pc:docMk/>
          <pc:sldMk cId="2042666694" sldId="348"/>
        </pc:sldMkLst>
      </pc:sldChg>
      <pc:sldChg chg="delSp add mod">
        <pc:chgData name="Rui Han" userId="88b53886-0b74-47d2-9eea-0b3c7b44f04e" providerId="ADAL" clId="{68036E19-877A-7348-9814-F82E3E344692}" dt="2024-05-22T01:36:42.300" v="25" actId="478"/>
        <pc:sldMkLst>
          <pc:docMk/>
          <pc:sldMk cId="1736568481" sldId="1027"/>
        </pc:sldMkLst>
      </pc:sldChg>
      <pc:sldChg chg="modSp mod">
        <pc:chgData name="Rui Han" userId="88b53886-0b74-47d2-9eea-0b3c7b44f04e" providerId="ADAL" clId="{68036E19-877A-7348-9814-F82E3E344692}" dt="2024-05-23T19:31:33.571" v="32" actId="1076"/>
        <pc:sldMkLst>
          <pc:docMk/>
          <pc:sldMk cId="2941046834" sldId="1315"/>
        </pc:sldMkLst>
      </pc:sldChg>
      <pc:sldChg chg="del">
        <pc:chgData name="Rui Han" userId="88b53886-0b74-47d2-9eea-0b3c7b44f04e" providerId="ADAL" clId="{68036E19-877A-7348-9814-F82E3E344692}" dt="2024-05-22T01:36:30.473" v="5" actId="2696"/>
        <pc:sldMkLst>
          <pc:docMk/>
          <pc:sldMk cId="1954523053" sldId="1362"/>
        </pc:sldMkLst>
      </pc:sldChg>
      <pc:sldChg chg="del">
        <pc:chgData name="Rui Han" userId="88b53886-0b74-47d2-9eea-0b3c7b44f04e" providerId="ADAL" clId="{68036E19-877A-7348-9814-F82E3E344692}" dt="2024-05-22T01:36:30.801" v="7" actId="2696"/>
        <pc:sldMkLst>
          <pc:docMk/>
          <pc:sldMk cId="3738818028" sldId="1363"/>
        </pc:sldMkLst>
      </pc:sldChg>
      <pc:sldChg chg="del">
        <pc:chgData name="Rui Han" userId="88b53886-0b74-47d2-9eea-0b3c7b44f04e" providerId="ADAL" clId="{68036E19-877A-7348-9814-F82E3E344692}" dt="2024-05-22T01:36:33.058" v="21" actId="2696"/>
        <pc:sldMkLst>
          <pc:docMk/>
          <pc:sldMk cId="2715709138" sldId="1364"/>
        </pc:sldMkLst>
      </pc:sldChg>
      <pc:sldChg chg="new del">
        <pc:chgData name="Rui Han" userId="88b53886-0b74-47d2-9eea-0b3c7b44f04e" providerId="ADAL" clId="{68036E19-877A-7348-9814-F82E3E344692}" dt="2024-05-22T01:36:28.813" v="4" actId="2696"/>
        <pc:sldMkLst>
          <pc:docMk/>
          <pc:sldMk cId="2906133983" sldId="1365"/>
        </pc:sldMkLst>
      </pc:sldChg>
      <pc:sldMasterChg chg="delSldLayout">
        <pc:chgData name="Rui Han" userId="88b53886-0b74-47d2-9eea-0b3c7b44f04e" providerId="ADAL" clId="{68036E19-877A-7348-9814-F82E3E344692}" dt="2024-05-22T01:36:32.174" v="16" actId="2696"/>
        <pc:sldMasterMkLst>
          <pc:docMk/>
          <pc:sldMasterMk cId="897456575" sldId="2147483660"/>
        </pc:sldMasterMkLst>
        <pc:sldLayoutChg chg="del">
          <pc:chgData name="Rui Han" userId="88b53886-0b74-47d2-9eea-0b3c7b44f04e" providerId="ADAL" clId="{68036E19-877A-7348-9814-F82E3E344692}" dt="2024-05-22T01:36:32.174" v="16" actId="2696"/>
          <pc:sldLayoutMkLst>
            <pc:docMk/>
            <pc:sldMasterMk cId="897456575" sldId="2147483660"/>
            <pc:sldLayoutMk cId="2685886604" sldId="2147483708"/>
          </pc:sldLayoutMkLst>
        </pc:sldLayoutChg>
      </pc:sldMasterChg>
    </pc:docChg>
  </pc:docChgLst>
  <pc:docChgLst>
    <pc:chgData name="Ritu Agarwal" userId="27126333-ed84-4805-aad8-6a112c14a6c5" providerId="ADAL" clId="{5120C025-55B8-495D-94C8-666D9912EED1}"/>
    <pc:docChg chg="modSld">
      <pc:chgData name="Ritu Agarwal" userId="27126333-ed84-4805-aad8-6a112c14a6c5" providerId="ADAL" clId="{5120C025-55B8-495D-94C8-666D9912EED1}" dt="2024-04-15T01:05:24.050" v="0" actId="1076"/>
      <pc:docMkLst>
        <pc:docMk/>
      </pc:docMkLst>
      <pc:sldChg chg="modSp">
        <pc:chgData name="Ritu Agarwal" userId="27126333-ed84-4805-aad8-6a112c14a6c5" providerId="ADAL" clId="{5120C025-55B8-495D-94C8-666D9912EED1}" dt="2024-04-15T01:05:24.050" v="0" actId="1076"/>
        <pc:sldMkLst>
          <pc:docMk/>
          <pc:sldMk cId="248616509" sldId="258"/>
        </pc:sldMkLst>
      </pc:sldChg>
    </pc:docChg>
  </pc:docChgLst>
  <pc:docChgLst>
    <pc:chgData name="Tianli Xu" userId="8c44115d-547a-4f92-b5d3-3ad4e35f7fa8" providerId="ADAL" clId="{0E6671C4-CFD3-E342-BA87-4294995426DB}"/>
    <pc:docChg chg="undo redo custSel addSld delSld modSld">
      <pc:chgData name="Tianli Xu" userId="8c44115d-547a-4f92-b5d3-3ad4e35f7fa8" providerId="ADAL" clId="{0E6671C4-CFD3-E342-BA87-4294995426DB}" dt="2024-04-26T15:18:44.799" v="326" actId="20577"/>
      <pc:docMkLst>
        <pc:docMk/>
      </pc:docMkLst>
      <pc:sldChg chg="modSp mod">
        <pc:chgData name="Tianli Xu" userId="8c44115d-547a-4f92-b5d3-3ad4e35f7fa8" providerId="ADAL" clId="{0E6671C4-CFD3-E342-BA87-4294995426DB}" dt="2024-04-26T15:18:28.377" v="318" actId="27636"/>
        <pc:sldMkLst>
          <pc:docMk/>
          <pc:sldMk cId="2606122396" sldId="521"/>
        </pc:sldMkLst>
      </pc:sldChg>
      <pc:sldChg chg="modSp mod">
        <pc:chgData name="Tianli Xu" userId="8c44115d-547a-4f92-b5d3-3ad4e35f7fa8" providerId="ADAL" clId="{0E6671C4-CFD3-E342-BA87-4294995426DB}" dt="2024-04-25T00:29:19.940" v="1" actId="27636"/>
        <pc:sldMkLst>
          <pc:docMk/>
          <pc:sldMk cId="4218662029" sldId="522"/>
        </pc:sldMkLst>
      </pc:sldChg>
      <pc:sldChg chg="addSp delSp modSp mod modNotesTx">
        <pc:chgData name="Tianli Xu" userId="8c44115d-547a-4f92-b5d3-3ad4e35f7fa8" providerId="ADAL" clId="{0E6671C4-CFD3-E342-BA87-4294995426DB}" dt="2024-04-25T20:10:17.502" v="277" actId="20577"/>
        <pc:sldMkLst>
          <pc:docMk/>
          <pc:sldMk cId="3620075786" sldId="1318"/>
        </pc:sldMkLst>
      </pc:sldChg>
      <pc:sldChg chg="addSp modSp mod modAnim modNotesTx">
        <pc:chgData name="Tianli Xu" userId="8c44115d-547a-4f92-b5d3-3ad4e35f7fa8" providerId="ADAL" clId="{0E6671C4-CFD3-E342-BA87-4294995426DB}" dt="2024-04-26T15:18:44.799" v="326" actId="20577"/>
        <pc:sldMkLst>
          <pc:docMk/>
          <pc:sldMk cId="1663032889" sldId="1324"/>
        </pc:sldMkLst>
      </pc:sldChg>
      <pc:sldChg chg="modSp mod">
        <pc:chgData name="Tianli Xu" userId="8c44115d-547a-4f92-b5d3-3ad4e35f7fa8" providerId="ADAL" clId="{0E6671C4-CFD3-E342-BA87-4294995426DB}" dt="2024-04-26T15:18:28.397" v="319" actId="27636"/>
        <pc:sldMkLst>
          <pc:docMk/>
          <pc:sldMk cId="1021328598" sldId="1328"/>
        </pc:sldMkLst>
      </pc:sldChg>
      <pc:sldChg chg="addSp delSp modSp mod modAnim modNotesTx">
        <pc:chgData name="Tianli Xu" userId="8c44115d-547a-4f92-b5d3-3ad4e35f7fa8" providerId="ADAL" clId="{0E6671C4-CFD3-E342-BA87-4294995426DB}" dt="2024-04-25T14:37:16.952" v="247" actId="20577"/>
        <pc:sldMkLst>
          <pc:docMk/>
          <pc:sldMk cId="243360685" sldId="1348"/>
        </pc:sldMkLst>
      </pc:sldChg>
    </pc:docChg>
  </pc:docChgLst>
  <pc:docChgLst>
    <pc:chgData name="Gordon Gao" userId="f35b5dbc-a565-444c-a393-77373414943f" providerId="ADAL" clId="{768E3C12-4933-294D-B348-7936D52D4B1C}"/>
    <pc:docChg chg="delSld modSld">
      <pc:chgData name="Gordon Gao" userId="f35b5dbc-a565-444c-a393-77373414943f" providerId="ADAL" clId="{768E3C12-4933-294D-B348-7936D52D4B1C}" dt="2024-09-10T00:25:02.900" v="1" actId="2696"/>
      <pc:docMkLst>
        <pc:docMk/>
      </pc:docMkLst>
      <pc:sldChg chg="modSp mod">
        <pc:chgData name="Gordon Gao" userId="f35b5dbc-a565-444c-a393-77373414943f" providerId="ADAL" clId="{768E3C12-4933-294D-B348-7936D52D4B1C}" dt="2024-09-10T00:21:40.607" v="0" actId="6549"/>
        <pc:sldMkLst>
          <pc:docMk/>
          <pc:sldMk cId="2423484077" sldId="279"/>
        </pc:sldMkLst>
      </pc:sldChg>
      <pc:sldChg chg="del">
        <pc:chgData name="Gordon Gao" userId="f35b5dbc-a565-444c-a393-77373414943f" providerId="ADAL" clId="{768E3C12-4933-294D-B348-7936D52D4B1C}" dt="2024-09-10T00:25:02.900" v="1" actId="2696"/>
        <pc:sldMkLst>
          <pc:docMk/>
          <pc:sldMk cId="382743199" sldId="1326"/>
        </pc:sldMkLst>
      </pc:sldChg>
    </pc:docChg>
  </pc:docChgLst>
  <pc:docChgLst>
    <pc:chgData name="Rui Han" userId="88b53886-0b74-47d2-9eea-0b3c7b44f04e" providerId="ADAL" clId="{91CBDB11-38B1-2240-9F0A-87B100AA91D1}"/>
    <pc:docChg chg="undo custSel addSld delSld modSld">
      <pc:chgData name="Rui Han" userId="88b53886-0b74-47d2-9eea-0b3c7b44f04e" providerId="ADAL" clId="{91CBDB11-38B1-2240-9F0A-87B100AA91D1}" dt="2024-05-23T20:53:50.520" v="46" actId="1076"/>
      <pc:docMkLst>
        <pc:docMk/>
      </pc:docMkLst>
      <pc:sldChg chg="del">
        <pc:chgData name="Rui Han" userId="88b53886-0b74-47d2-9eea-0b3c7b44f04e" providerId="ADAL" clId="{91CBDB11-38B1-2240-9F0A-87B100AA91D1}" dt="2024-05-23T20:39:20.203" v="8" actId="2696"/>
        <pc:sldMkLst>
          <pc:docMk/>
          <pc:sldMk cId="4026291218" sldId="257"/>
        </pc:sldMkLst>
      </pc:sldChg>
      <pc:sldChg chg="del">
        <pc:chgData name="Rui Han" userId="88b53886-0b74-47d2-9eea-0b3c7b44f04e" providerId="ADAL" clId="{91CBDB11-38B1-2240-9F0A-87B100AA91D1}" dt="2024-05-23T20:39:35.314" v="17" actId="2696"/>
        <pc:sldMkLst>
          <pc:docMk/>
          <pc:sldMk cId="3460454875" sldId="258"/>
        </pc:sldMkLst>
      </pc:sldChg>
      <pc:sldChg chg="del">
        <pc:chgData name="Rui Han" userId="88b53886-0b74-47d2-9eea-0b3c7b44f04e" providerId="ADAL" clId="{91CBDB11-38B1-2240-9F0A-87B100AA91D1}" dt="2024-05-23T20:39:39.713" v="18" actId="2696"/>
        <pc:sldMkLst>
          <pc:docMk/>
          <pc:sldMk cId="3041387877" sldId="259"/>
        </pc:sldMkLst>
      </pc:sldChg>
      <pc:sldChg chg="del">
        <pc:chgData name="Rui Han" userId="88b53886-0b74-47d2-9eea-0b3c7b44f04e" providerId="ADAL" clId="{91CBDB11-38B1-2240-9F0A-87B100AA91D1}" dt="2024-05-23T20:39:20.363" v="9" actId="2696"/>
        <pc:sldMkLst>
          <pc:docMk/>
          <pc:sldMk cId="2692297722" sldId="267"/>
        </pc:sldMkLst>
      </pc:sldChg>
      <pc:sldChg chg="del">
        <pc:chgData name="Rui Han" userId="88b53886-0b74-47d2-9eea-0b3c7b44f04e" providerId="ADAL" clId="{91CBDB11-38B1-2240-9F0A-87B100AA91D1}" dt="2024-05-23T20:39:20.523" v="10" actId="2696"/>
        <pc:sldMkLst>
          <pc:docMk/>
          <pc:sldMk cId="2479133310" sldId="268"/>
        </pc:sldMkLst>
      </pc:sldChg>
      <pc:sldChg chg="del">
        <pc:chgData name="Rui Han" userId="88b53886-0b74-47d2-9eea-0b3c7b44f04e" providerId="ADAL" clId="{91CBDB11-38B1-2240-9F0A-87B100AA91D1}" dt="2024-05-23T20:39:20.683" v="11" actId="2696"/>
        <pc:sldMkLst>
          <pc:docMk/>
          <pc:sldMk cId="1042011264" sldId="269"/>
        </pc:sldMkLst>
      </pc:sldChg>
      <pc:sldChg chg="del">
        <pc:chgData name="Rui Han" userId="88b53886-0b74-47d2-9eea-0b3c7b44f04e" providerId="ADAL" clId="{91CBDB11-38B1-2240-9F0A-87B100AA91D1}" dt="2024-05-23T20:39:33.570" v="14" actId="2696"/>
        <pc:sldMkLst>
          <pc:docMk/>
          <pc:sldMk cId="1468940589" sldId="270"/>
        </pc:sldMkLst>
      </pc:sldChg>
      <pc:sldChg chg="del">
        <pc:chgData name="Rui Han" userId="88b53886-0b74-47d2-9eea-0b3c7b44f04e" providerId="ADAL" clId="{91CBDB11-38B1-2240-9F0A-87B100AA91D1}" dt="2024-05-23T20:39:35.109" v="16" actId="2696"/>
        <pc:sldMkLst>
          <pc:docMk/>
          <pc:sldMk cId="2061561573" sldId="271"/>
        </pc:sldMkLst>
      </pc:sldChg>
      <pc:sldChg chg="del">
        <pc:chgData name="Rui Han" userId="88b53886-0b74-47d2-9eea-0b3c7b44f04e" providerId="ADAL" clId="{91CBDB11-38B1-2240-9F0A-87B100AA91D1}" dt="2024-05-23T20:39:19.335" v="3" actId="2696"/>
        <pc:sldMkLst>
          <pc:docMk/>
          <pc:sldMk cId="659524611" sldId="272"/>
        </pc:sldMkLst>
      </pc:sldChg>
      <pc:sldChg chg="del">
        <pc:chgData name="Rui Han" userId="88b53886-0b74-47d2-9eea-0b3c7b44f04e" providerId="ADAL" clId="{91CBDB11-38B1-2240-9F0A-87B100AA91D1}" dt="2024-05-23T20:39:19.562" v="4" actId="2696"/>
        <pc:sldMkLst>
          <pc:docMk/>
          <pc:sldMk cId="3028102347" sldId="273"/>
        </pc:sldMkLst>
      </pc:sldChg>
      <pc:sldChg chg="del">
        <pc:chgData name="Rui Han" userId="88b53886-0b74-47d2-9eea-0b3c7b44f04e" providerId="ADAL" clId="{91CBDB11-38B1-2240-9F0A-87B100AA91D1}" dt="2024-05-23T20:39:19.910" v="6" actId="2696"/>
        <pc:sldMkLst>
          <pc:docMk/>
          <pc:sldMk cId="1931124127" sldId="274"/>
        </pc:sldMkLst>
      </pc:sldChg>
      <pc:sldChg chg="del">
        <pc:chgData name="Rui Han" userId="88b53886-0b74-47d2-9eea-0b3c7b44f04e" providerId="ADAL" clId="{91CBDB11-38B1-2240-9F0A-87B100AA91D1}" dt="2024-05-23T20:39:19.747" v="5" actId="2696"/>
        <pc:sldMkLst>
          <pc:docMk/>
          <pc:sldMk cId="737230519" sldId="275"/>
        </pc:sldMkLst>
      </pc:sldChg>
      <pc:sldChg chg="add">
        <pc:chgData name="Rui Han" userId="88b53886-0b74-47d2-9eea-0b3c7b44f04e" providerId="ADAL" clId="{91CBDB11-38B1-2240-9F0A-87B100AA91D1}" dt="2024-05-23T20:39:42.959" v="19"/>
        <pc:sldMkLst>
          <pc:docMk/>
          <pc:sldMk cId="1030733718" sldId="276"/>
        </pc:sldMkLst>
      </pc:sldChg>
      <pc:sldChg chg="del">
        <pc:chgData name="Rui Han" userId="88b53886-0b74-47d2-9eea-0b3c7b44f04e" providerId="ADAL" clId="{91CBDB11-38B1-2240-9F0A-87B100AA91D1}" dt="2024-05-23T20:39:20.069" v="7" actId="2696"/>
        <pc:sldMkLst>
          <pc:docMk/>
          <pc:sldMk cId="3917737334" sldId="276"/>
        </pc:sldMkLst>
      </pc:sldChg>
      <pc:sldChg chg="add">
        <pc:chgData name="Rui Han" userId="88b53886-0b74-47d2-9eea-0b3c7b44f04e" providerId="ADAL" clId="{91CBDB11-38B1-2240-9F0A-87B100AA91D1}" dt="2024-05-23T20:39:46.269" v="20"/>
        <pc:sldMkLst>
          <pc:docMk/>
          <pc:sldMk cId="2423484077" sldId="279"/>
        </pc:sldMkLst>
      </pc:sldChg>
      <pc:sldChg chg="add">
        <pc:chgData name="Rui Han" userId="88b53886-0b74-47d2-9eea-0b3c7b44f04e" providerId="ADAL" clId="{91CBDB11-38B1-2240-9F0A-87B100AA91D1}" dt="2024-05-23T20:40:28.625" v="30"/>
        <pc:sldMkLst>
          <pc:docMk/>
          <pc:sldMk cId="2041413231" sldId="280"/>
        </pc:sldMkLst>
      </pc:sldChg>
      <pc:sldChg chg="add">
        <pc:chgData name="Rui Han" userId="88b53886-0b74-47d2-9eea-0b3c7b44f04e" providerId="ADAL" clId="{91CBDB11-38B1-2240-9F0A-87B100AA91D1}" dt="2024-05-23T20:39:31.016" v="13"/>
        <pc:sldMkLst>
          <pc:docMk/>
          <pc:sldMk cId="446144433" sldId="1005"/>
        </pc:sldMkLst>
      </pc:sldChg>
      <pc:sldChg chg="delSp modSp add mod">
        <pc:chgData name="Rui Han" userId="88b53886-0b74-47d2-9eea-0b3c7b44f04e" providerId="ADAL" clId="{91CBDB11-38B1-2240-9F0A-87B100AA91D1}" dt="2024-05-23T20:40:52.450" v="35" actId="1076"/>
        <pc:sldMkLst>
          <pc:docMk/>
          <pc:sldMk cId="1128977601" sldId="1008"/>
        </pc:sldMkLst>
      </pc:sldChg>
      <pc:sldChg chg="add">
        <pc:chgData name="Rui Han" userId="88b53886-0b74-47d2-9eea-0b3c7b44f04e" providerId="ADAL" clId="{91CBDB11-38B1-2240-9F0A-87B100AA91D1}" dt="2024-05-23T20:39:50.603" v="21"/>
        <pc:sldMkLst>
          <pc:docMk/>
          <pc:sldMk cId="419363728" sldId="1010"/>
        </pc:sldMkLst>
      </pc:sldChg>
      <pc:sldChg chg="add">
        <pc:chgData name="Rui Han" userId="88b53886-0b74-47d2-9eea-0b3c7b44f04e" providerId="ADAL" clId="{91CBDB11-38B1-2240-9F0A-87B100AA91D1}" dt="2024-05-23T20:40:02.241" v="22"/>
        <pc:sldMkLst>
          <pc:docMk/>
          <pc:sldMk cId="2595105587" sldId="1012"/>
        </pc:sldMkLst>
      </pc:sldChg>
      <pc:sldChg chg="add">
        <pc:chgData name="Rui Han" userId="88b53886-0b74-47d2-9eea-0b3c7b44f04e" providerId="ADAL" clId="{91CBDB11-38B1-2240-9F0A-87B100AA91D1}" dt="2024-05-23T20:40:09.459" v="24"/>
        <pc:sldMkLst>
          <pc:docMk/>
          <pc:sldMk cId="2328139130" sldId="1015"/>
        </pc:sldMkLst>
      </pc:sldChg>
      <pc:sldChg chg="add">
        <pc:chgData name="Rui Han" userId="88b53886-0b74-47d2-9eea-0b3c7b44f04e" providerId="ADAL" clId="{91CBDB11-38B1-2240-9F0A-87B100AA91D1}" dt="2024-05-23T20:40:13.484" v="25"/>
        <pc:sldMkLst>
          <pc:docMk/>
          <pc:sldMk cId="3486155099" sldId="1016"/>
        </pc:sldMkLst>
      </pc:sldChg>
      <pc:sldChg chg="add">
        <pc:chgData name="Rui Han" userId="88b53886-0b74-47d2-9eea-0b3c7b44f04e" providerId="ADAL" clId="{91CBDB11-38B1-2240-9F0A-87B100AA91D1}" dt="2024-05-23T20:40:18.835" v="26"/>
        <pc:sldMkLst>
          <pc:docMk/>
          <pc:sldMk cId="2889465359" sldId="1017"/>
        </pc:sldMkLst>
      </pc:sldChg>
      <pc:sldChg chg="add">
        <pc:chgData name="Rui Han" userId="88b53886-0b74-47d2-9eea-0b3c7b44f04e" providerId="ADAL" clId="{91CBDB11-38B1-2240-9F0A-87B100AA91D1}" dt="2024-05-23T20:40:25.250" v="29"/>
        <pc:sldMkLst>
          <pc:docMk/>
          <pc:sldMk cId="2323191465" sldId="1019"/>
        </pc:sldMkLst>
      </pc:sldChg>
      <pc:sldChg chg="modSp mod">
        <pc:chgData name="Rui Han" userId="88b53886-0b74-47d2-9eea-0b3c7b44f04e" providerId="ADAL" clId="{91CBDB11-38B1-2240-9F0A-87B100AA91D1}" dt="2024-05-23T20:53:50.520" v="46" actId="1076"/>
        <pc:sldMkLst>
          <pc:docMk/>
          <pc:sldMk cId="2941046834" sldId="1315"/>
        </pc:sldMkLst>
      </pc:sldChg>
      <pc:sldChg chg="new del">
        <pc:chgData name="Rui Han" userId="88b53886-0b74-47d2-9eea-0b3c7b44f04e" providerId="ADAL" clId="{91CBDB11-38B1-2240-9F0A-87B100AA91D1}" dt="2024-05-23T20:39:33.671" v="15" actId="2696"/>
        <pc:sldMkLst>
          <pc:docMk/>
          <pc:sldMk cId="2942636986" sldId="1316"/>
        </pc:sldMkLst>
      </pc:sldChg>
      <pc:sldChg chg="new del">
        <pc:chgData name="Rui Han" userId="88b53886-0b74-47d2-9eea-0b3c7b44f04e" providerId="ADAL" clId="{91CBDB11-38B1-2240-9F0A-87B100AA91D1}" dt="2024-05-23T20:40:56.111" v="36" actId="2696"/>
        <pc:sldMkLst>
          <pc:docMk/>
          <pc:sldMk cId="3086783829" sldId="1316"/>
        </pc:sldMkLst>
      </pc:sldChg>
      <pc:sldChg chg="new add del">
        <pc:chgData name="Rui Han" userId="88b53886-0b74-47d2-9eea-0b3c7b44f04e" providerId="ADAL" clId="{91CBDB11-38B1-2240-9F0A-87B100AA91D1}" dt="2024-05-23T20:40:59.462" v="39" actId="2696"/>
        <pc:sldMkLst>
          <pc:docMk/>
          <pc:sldMk cId="552055861" sldId="1317"/>
        </pc:sldMkLst>
      </pc:sldChg>
    </pc:docChg>
  </pc:docChgLst>
  <pc:docChgLst>
    <pc:chgData name="Jennifer Bagdasarian" userId="S::jbagdas1@jh.edu::ba57847c-08fc-4150-a5da-3cd83dce1126" providerId="AD" clId="Web-{C62A6CAF-E2C9-2AE8-3A36-D710AD89AC98}"/>
    <pc:docChg chg="modSld">
      <pc:chgData name="Jennifer Bagdasarian" userId="S::jbagdas1@jh.edu::ba57847c-08fc-4150-a5da-3cd83dce1126" providerId="AD" clId="Web-{C62A6CAF-E2C9-2AE8-3A36-D710AD89AC98}" dt="2024-04-25T17:17:32.335" v="22" actId="1076"/>
      <pc:docMkLst>
        <pc:docMk/>
      </pc:docMkLst>
      <pc:sldChg chg="addSp modSp">
        <pc:chgData name="Jennifer Bagdasarian" userId="S::jbagdas1@jh.edu::ba57847c-08fc-4150-a5da-3cd83dce1126" providerId="AD" clId="Web-{C62A6CAF-E2C9-2AE8-3A36-D710AD89AC98}" dt="2024-04-25T17:17:32.335" v="22" actId="1076"/>
        <pc:sldMkLst>
          <pc:docMk/>
          <pc:sldMk cId="3391940197" sldId="1351"/>
        </pc:sldMkLst>
      </pc:sldChg>
    </pc:docChg>
  </pc:docChgLst>
  <pc:docChgLst>
    <pc:chgData name="Gordon Gao" userId="f35b5dbc-a565-444c-a393-77373414943f" providerId="ADAL" clId="{535E3948-202B-6748-B2BC-4094536491C8}"/>
    <pc:docChg chg="custSel modMainMaster">
      <pc:chgData name="Gordon Gao" userId="f35b5dbc-a565-444c-a393-77373414943f" providerId="ADAL" clId="{535E3948-202B-6748-B2BC-4094536491C8}" dt="2024-09-08T20:50:30.068" v="2" actId="478"/>
      <pc:docMkLst>
        <pc:docMk/>
      </pc:docMkLst>
      <pc:sldMasterChg chg="delSp mod">
        <pc:chgData name="Gordon Gao" userId="f35b5dbc-a565-444c-a393-77373414943f" providerId="ADAL" clId="{535E3948-202B-6748-B2BC-4094536491C8}" dt="2024-09-08T20:50:30.068" v="2" actId="478"/>
        <pc:sldMasterMkLst>
          <pc:docMk/>
          <pc:sldMasterMk cId="897456575" sldId="2147483660"/>
        </pc:sldMasterMkLst>
      </pc:sldMasterChg>
    </pc:docChg>
  </pc:docChgLst>
  <pc:docChgLst>
    <pc:chgData name="Tianli Xu" userId="S::txu41@jh.edu::8c44115d-547a-4f92-b5d3-3ad4e35f7fa8" providerId="AD" clId="Web-{6C51D8C0-44BD-2C5F-38E0-4DB9506FD712}"/>
    <pc:docChg chg="modSld">
      <pc:chgData name="Tianli Xu" userId="S::txu41@jh.edu::8c44115d-547a-4f92-b5d3-3ad4e35f7fa8" providerId="AD" clId="Web-{6C51D8C0-44BD-2C5F-38E0-4DB9506FD712}" dt="2024-04-28T21:52:49.745" v="1" actId="20577"/>
      <pc:docMkLst>
        <pc:docMk/>
      </pc:docMkLst>
      <pc:sldChg chg="modSp">
        <pc:chgData name="Tianli Xu" userId="S::txu41@jh.edu::8c44115d-547a-4f92-b5d3-3ad4e35f7fa8" providerId="AD" clId="Web-{6C51D8C0-44BD-2C5F-38E0-4DB9506FD712}" dt="2024-04-28T21:52:49.745" v="1" actId="20577"/>
        <pc:sldMkLst>
          <pc:docMk/>
          <pc:sldMk cId="3620075786" sldId="1318"/>
        </pc:sldMkLst>
      </pc:sldChg>
    </pc:docChg>
  </pc:docChgLst>
  <pc:docChgLst>
    <pc:chgData name="Rui Han" userId="88b53886-0b74-47d2-9eea-0b3c7b44f04e" providerId="ADAL" clId="{0F1EEA13-BBF0-AE4F-9A4B-E1963A69964E}"/>
    <pc:docChg chg="custSel addSld delSld modSld">
      <pc:chgData name="Rui Han" userId="88b53886-0b74-47d2-9eea-0b3c7b44f04e" providerId="ADAL" clId="{0F1EEA13-BBF0-AE4F-9A4B-E1963A69964E}" dt="2024-05-23T20:22:59.650" v="35"/>
      <pc:docMkLst>
        <pc:docMk/>
      </pc:docMkLst>
      <pc:sldChg chg="add">
        <pc:chgData name="Rui Han" userId="88b53886-0b74-47d2-9eea-0b3c7b44f04e" providerId="ADAL" clId="{0F1EEA13-BBF0-AE4F-9A4B-E1963A69964E}" dt="2024-05-23T20:22:22.637" v="28"/>
        <pc:sldMkLst>
          <pc:docMk/>
          <pc:sldMk cId="4026291218" sldId="257"/>
        </pc:sldMkLst>
      </pc:sldChg>
      <pc:sldChg chg="add">
        <pc:chgData name="Rui Han" userId="88b53886-0b74-47d2-9eea-0b3c7b44f04e" providerId="ADAL" clId="{0F1EEA13-BBF0-AE4F-9A4B-E1963A69964E}" dt="2024-05-23T20:22:54.783" v="34"/>
        <pc:sldMkLst>
          <pc:docMk/>
          <pc:sldMk cId="3460454875" sldId="258"/>
        </pc:sldMkLst>
      </pc:sldChg>
      <pc:sldChg chg="add">
        <pc:chgData name="Rui Han" userId="88b53886-0b74-47d2-9eea-0b3c7b44f04e" providerId="ADAL" clId="{0F1EEA13-BBF0-AE4F-9A4B-E1963A69964E}" dt="2024-05-23T20:22:59.650" v="35"/>
        <pc:sldMkLst>
          <pc:docMk/>
          <pc:sldMk cId="3041387877" sldId="259"/>
        </pc:sldMkLst>
      </pc:sldChg>
      <pc:sldChg chg="add">
        <pc:chgData name="Rui Han" userId="88b53886-0b74-47d2-9eea-0b3c7b44f04e" providerId="ADAL" clId="{0F1EEA13-BBF0-AE4F-9A4B-E1963A69964E}" dt="2024-05-23T20:22:29.836" v="29"/>
        <pc:sldMkLst>
          <pc:docMk/>
          <pc:sldMk cId="2692297722" sldId="267"/>
        </pc:sldMkLst>
      </pc:sldChg>
      <pc:sldChg chg="add">
        <pc:chgData name="Rui Han" userId="88b53886-0b74-47d2-9eea-0b3c7b44f04e" providerId="ADAL" clId="{0F1EEA13-BBF0-AE4F-9A4B-E1963A69964E}" dt="2024-05-23T20:22:34.138" v="30"/>
        <pc:sldMkLst>
          <pc:docMk/>
          <pc:sldMk cId="2479133310" sldId="268"/>
        </pc:sldMkLst>
      </pc:sldChg>
      <pc:sldChg chg="add">
        <pc:chgData name="Rui Han" userId="88b53886-0b74-47d2-9eea-0b3c7b44f04e" providerId="ADAL" clId="{0F1EEA13-BBF0-AE4F-9A4B-E1963A69964E}" dt="2024-05-23T20:22:39.695" v="31"/>
        <pc:sldMkLst>
          <pc:docMk/>
          <pc:sldMk cId="1042011264" sldId="269"/>
        </pc:sldMkLst>
      </pc:sldChg>
      <pc:sldChg chg="add">
        <pc:chgData name="Rui Han" userId="88b53886-0b74-47d2-9eea-0b3c7b44f04e" providerId="ADAL" clId="{0F1EEA13-BBF0-AE4F-9A4B-E1963A69964E}" dt="2024-05-23T20:22:45.069" v="32"/>
        <pc:sldMkLst>
          <pc:docMk/>
          <pc:sldMk cId="1468940589" sldId="270"/>
        </pc:sldMkLst>
      </pc:sldChg>
      <pc:sldChg chg="add">
        <pc:chgData name="Rui Han" userId="88b53886-0b74-47d2-9eea-0b3c7b44f04e" providerId="ADAL" clId="{0F1EEA13-BBF0-AE4F-9A4B-E1963A69964E}" dt="2024-05-23T20:22:50.041" v="33"/>
        <pc:sldMkLst>
          <pc:docMk/>
          <pc:sldMk cId="2061561573" sldId="271"/>
        </pc:sldMkLst>
      </pc:sldChg>
      <pc:sldChg chg="delSp modSp add mod">
        <pc:chgData name="Rui Han" userId="88b53886-0b74-47d2-9eea-0b3c7b44f04e" providerId="ADAL" clId="{0F1EEA13-BBF0-AE4F-9A4B-E1963A69964E}" dt="2024-05-23T20:21:21.062" v="8" actId="1076"/>
        <pc:sldMkLst>
          <pc:docMk/>
          <pc:sldMk cId="659524611" sldId="272"/>
        </pc:sldMkLst>
      </pc:sldChg>
      <pc:sldChg chg="modSp add mod">
        <pc:chgData name="Rui Han" userId="88b53886-0b74-47d2-9eea-0b3c7b44f04e" providerId="ADAL" clId="{0F1EEA13-BBF0-AE4F-9A4B-E1963A69964E}" dt="2024-05-23T20:21:38.207" v="15" actId="14100"/>
        <pc:sldMkLst>
          <pc:docMk/>
          <pc:sldMk cId="3028102347" sldId="273"/>
        </pc:sldMkLst>
      </pc:sldChg>
      <pc:sldChg chg="delSp modSp add mod">
        <pc:chgData name="Rui Han" userId="88b53886-0b74-47d2-9eea-0b3c7b44f04e" providerId="ADAL" clId="{0F1EEA13-BBF0-AE4F-9A4B-E1963A69964E}" dt="2024-05-23T20:22:07.100" v="24" actId="1076"/>
        <pc:sldMkLst>
          <pc:docMk/>
          <pc:sldMk cId="1931124127" sldId="274"/>
        </pc:sldMkLst>
      </pc:sldChg>
      <pc:sldChg chg="modSp add mod">
        <pc:chgData name="Rui Han" userId="88b53886-0b74-47d2-9eea-0b3c7b44f04e" providerId="ADAL" clId="{0F1EEA13-BBF0-AE4F-9A4B-E1963A69964E}" dt="2024-05-23T20:21:54.449" v="19" actId="1076"/>
        <pc:sldMkLst>
          <pc:docMk/>
          <pc:sldMk cId="737230519" sldId="275"/>
        </pc:sldMkLst>
      </pc:sldChg>
      <pc:sldChg chg="modSp add mod">
        <pc:chgData name="Rui Han" userId="88b53886-0b74-47d2-9eea-0b3c7b44f04e" providerId="ADAL" clId="{0F1EEA13-BBF0-AE4F-9A4B-E1963A69964E}" dt="2024-05-23T20:22:15.366" v="27" actId="1076"/>
        <pc:sldMkLst>
          <pc:docMk/>
          <pc:sldMk cId="3917737334" sldId="276"/>
        </pc:sldMkLst>
      </pc:sldChg>
      <pc:sldChg chg="del">
        <pc:chgData name="Rui Han" userId="88b53886-0b74-47d2-9eea-0b3c7b44f04e" providerId="ADAL" clId="{0F1EEA13-BBF0-AE4F-9A4B-E1963A69964E}" dt="2024-05-23T20:21:29.459" v="12" actId="2696"/>
        <pc:sldMkLst>
          <pc:docMk/>
          <pc:sldMk cId="3646188019" sldId="325"/>
        </pc:sldMkLst>
      </pc:sldChg>
      <pc:sldChg chg="del">
        <pc:chgData name="Rui Han" userId="88b53886-0b74-47d2-9eea-0b3c7b44f04e" providerId="ADAL" clId="{0F1EEA13-BBF0-AE4F-9A4B-E1963A69964E}" dt="2024-05-23T20:21:29.643" v="13" actId="2696"/>
        <pc:sldMkLst>
          <pc:docMk/>
          <pc:sldMk cId="2042666694" sldId="348"/>
        </pc:sldMkLst>
      </pc:sldChg>
      <pc:sldChg chg="del">
        <pc:chgData name="Rui Han" userId="88b53886-0b74-47d2-9eea-0b3c7b44f04e" providerId="ADAL" clId="{0F1EEA13-BBF0-AE4F-9A4B-E1963A69964E}" dt="2024-05-23T20:21:22.942" v="9" actId="2696"/>
        <pc:sldMkLst>
          <pc:docMk/>
          <pc:sldMk cId="1736568481" sldId="1027"/>
        </pc:sldMkLst>
      </pc:sldChg>
      <pc:sldChg chg="modSp mod">
        <pc:chgData name="Rui Han" userId="88b53886-0b74-47d2-9eea-0b3c7b44f04e" providerId="ADAL" clId="{0F1EEA13-BBF0-AE4F-9A4B-E1963A69964E}" dt="2024-05-23T20:21:00.089" v="0"/>
        <pc:sldMkLst>
          <pc:docMk/>
          <pc:sldMk cId="2941046834" sldId="1315"/>
        </pc:sldMkLst>
      </pc:sldChg>
      <pc:sldChg chg="new del">
        <pc:chgData name="Rui Han" userId="88b53886-0b74-47d2-9eea-0b3c7b44f04e" providerId="ADAL" clId="{0F1EEA13-BBF0-AE4F-9A4B-E1963A69964E}" dt="2024-05-23T20:21:23.448" v="10" actId="2696"/>
        <pc:sldMkLst>
          <pc:docMk/>
          <pc:sldMk cId="2709703025" sldId="1316"/>
        </pc:sldMkLst>
      </pc:sldChg>
    </pc:docChg>
  </pc:docChgLst>
  <pc:docChgLst>
    <pc:chgData name="Ritu Agarwal" userId="S::ragarw20@jh.edu::27126333-ed84-4805-aad8-6a112c14a6c5" providerId="AD" clId="Web-{C999733D-41A2-1DD7-CB7F-F409BDD17073}"/>
    <pc:docChg chg="addSld modSld">
      <pc:chgData name="Ritu Agarwal" userId="S::ragarw20@jh.edu::27126333-ed84-4805-aad8-6a112c14a6c5" providerId="AD" clId="Web-{C999733D-41A2-1DD7-CB7F-F409BDD17073}" dt="2024-04-17T01:11:23.688" v="231"/>
      <pc:docMkLst>
        <pc:docMk/>
      </pc:docMkLst>
      <pc:sldChg chg="modSp">
        <pc:chgData name="Ritu Agarwal" userId="S::ragarw20@jh.edu::27126333-ed84-4805-aad8-6a112c14a6c5" providerId="AD" clId="Web-{C999733D-41A2-1DD7-CB7F-F409BDD17073}" dt="2024-04-16T21:56:26.794" v="71" actId="1076"/>
        <pc:sldMkLst>
          <pc:docMk/>
          <pc:sldMk cId="1134843780" sldId="999"/>
        </pc:sldMkLst>
      </pc:sldChg>
      <pc:sldChg chg="addSp modSp mod modClrScheme chgLayout">
        <pc:chgData name="Ritu Agarwal" userId="S::ragarw20@jh.edu::27126333-ed84-4805-aad8-6a112c14a6c5" providerId="AD" clId="Web-{C999733D-41A2-1DD7-CB7F-F409BDD17073}" dt="2024-04-16T21:56:12.622" v="70" actId="20577"/>
        <pc:sldMkLst>
          <pc:docMk/>
          <pc:sldMk cId="2775257351" sldId="1298"/>
        </pc:sldMkLst>
      </pc:sldChg>
      <pc:sldChg chg="modSp">
        <pc:chgData name="Ritu Agarwal" userId="S::ragarw20@jh.edu::27126333-ed84-4805-aad8-6a112c14a6c5" providerId="AD" clId="Web-{C999733D-41A2-1DD7-CB7F-F409BDD17073}" dt="2024-04-17T01:04:55.409" v="227" actId="1076"/>
        <pc:sldMkLst>
          <pc:docMk/>
          <pc:sldMk cId="2402323571" sldId="1325"/>
        </pc:sldMkLst>
      </pc:sldChg>
      <pc:sldChg chg="addSp delSp modSp new mod modTransition modClrScheme chgLayout">
        <pc:chgData name="Ritu Agarwal" userId="S::ragarw20@jh.edu::27126333-ed84-4805-aad8-6a112c14a6c5" providerId="AD" clId="Web-{C999733D-41A2-1DD7-CB7F-F409BDD17073}" dt="2024-04-16T21:39:13.984" v="5"/>
        <pc:sldMkLst>
          <pc:docMk/>
          <pc:sldMk cId="167006151" sldId="1326"/>
        </pc:sldMkLst>
      </pc:sldChg>
      <pc:sldChg chg="addSp modSp new mod modClrScheme chgLayout">
        <pc:chgData name="Ritu Agarwal" userId="S::ragarw20@jh.edu::27126333-ed84-4805-aad8-6a112c14a6c5" providerId="AD" clId="Web-{C999733D-41A2-1DD7-CB7F-F409BDD17073}" dt="2024-04-16T22:01:58.273" v="104" actId="14100"/>
        <pc:sldMkLst>
          <pc:docMk/>
          <pc:sldMk cId="3560568693" sldId="1327"/>
        </pc:sldMkLst>
      </pc:sldChg>
      <pc:sldChg chg="addSp delSp modSp new mod modClrScheme chgLayout modNotes">
        <pc:chgData name="Ritu Agarwal" userId="S::ragarw20@jh.edu::27126333-ed84-4805-aad8-6a112c14a6c5" providerId="AD" clId="Web-{C999733D-41A2-1DD7-CB7F-F409BDD17073}" dt="2024-04-17T01:11:23.688" v="231"/>
        <pc:sldMkLst>
          <pc:docMk/>
          <pc:sldMk cId="1021328598" sldId="1328"/>
        </pc:sldMkLst>
      </pc:sldChg>
    </pc:docChg>
  </pc:docChgLst>
  <pc:docChgLst>
    <pc:chgData name="Ritu Agarwal" userId="27126333-ed84-4805-aad8-6a112c14a6c5" providerId="ADAL" clId="{042F42B3-5DA8-42E3-9C6B-14A6802F2C25}"/>
    <pc:docChg chg="undo addSld modSld">
      <pc:chgData name="Ritu Agarwal" userId="27126333-ed84-4805-aad8-6a112c14a6c5" providerId="ADAL" clId="{042F42B3-5DA8-42E3-9C6B-14A6802F2C25}" dt="2024-05-12T20:22:00.909" v="119" actId="1076"/>
      <pc:docMkLst>
        <pc:docMk/>
      </pc:docMkLst>
      <pc:sldChg chg="modNotesTx">
        <pc:chgData name="Ritu Agarwal" userId="27126333-ed84-4805-aad8-6a112c14a6c5" providerId="ADAL" clId="{042F42B3-5DA8-42E3-9C6B-14A6802F2C25}" dt="2024-05-12T16:45:13.414" v="8" actId="20577"/>
        <pc:sldMkLst>
          <pc:docMk/>
          <pc:sldMk cId="2114061300" sldId="294"/>
        </pc:sldMkLst>
      </pc:sldChg>
      <pc:sldChg chg="modSp">
        <pc:chgData name="Ritu Agarwal" userId="27126333-ed84-4805-aad8-6a112c14a6c5" providerId="ADAL" clId="{042F42B3-5DA8-42E3-9C6B-14A6802F2C25}" dt="2024-05-12T15:51:39.587" v="6" actId="1076"/>
        <pc:sldMkLst>
          <pc:docMk/>
          <pc:sldMk cId="4013066427" sldId="1293"/>
        </pc:sldMkLst>
      </pc:sldChg>
      <pc:sldChg chg="modSp">
        <pc:chgData name="Ritu Agarwal" userId="27126333-ed84-4805-aad8-6a112c14a6c5" providerId="ADAL" clId="{042F42B3-5DA8-42E3-9C6B-14A6802F2C25}" dt="2024-05-12T15:31:59.513" v="1" actId="14100"/>
        <pc:sldMkLst>
          <pc:docMk/>
          <pc:sldMk cId="2775257351" sldId="1298"/>
        </pc:sldMkLst>
      </pc:sldChg>
      <pc:sldChg chg="addSp modSp">
        <pc:chgData name="Ritu Agarwal" userId="27126333-ed84-4805-aad8-6a112c14a6c5" providerId="ADAL" clId="{042F42B3-5DA8-42E3-9C6B-14A6802F2C25}" dt="2024-05-12T20:12:53.105" v="91" actId="1076"/>
        <pc:sldMkLst>
          <pc:docMk/>
          <pc:sldMk cId="1828995389" sldId="1307"/>
        </pc:sldMkLst>
      </pc:sldChg>
      <pc:sldChg chg="modSp">
        <pc:chgData name="Ritu Agarwal" userId="27126333-ed84-4805-aad8-6a112c14a6c5" providerId="ADAL" clId="{042F42B3-5DA8-42E3-9C6B-14A6802F2C25}" dt="2024-05-12T15:49:11.129" v="4" actId="1076"/>
        <pc:sldMkLst>
          <pc:docMk/>
          <pc:sldMk cId="1021328598" sldId="1328"/>
        </pc:sldMkLst>
      </pc:sldChg>
      <pc:sldChg chg="addSp modSp">
        <pc:chgData name="Ritu Agarwal" userId="27126333-ed84-4805-aad8-6a112c14a6c5" providerId="ADAL" clId="{042F42B3-5DA8-42E3-9C6B-14A6802F2C25}" dt="2024-05-12T20:05:30.700" v="59" actId="1076"/>
        <pc:sldMkLst>
          <pc:docMk/>
          <pc:sldMk cId="1501372682" sldId="1338"/>
        </pc:sldMkLst>
      </pc:sldChg>
      <pc:sldChg chg="modSp">
        <pc:chgData name="Ritu Agarwal" userId="27126333-ed84-4805-aad8-6a112c14a6c5" providerId="ADAL" clId="{042F42B3-5DA8-42E3-9C6B-14A6802F2C25}" dt="2024-05-12T20:19:22.772" v="113" actId="1076"/>
        <pc:sldMkLst>
          <pc:docMk/>
          <pc:sldMk cId="2286586592" sldId="1342"/>
        </pc:sldMkLst>
      </pc:sldChg>
      <pc:sldChg chg="modSp">
        <pc:chgData name="Ritu Agarwal" userId="27126333-ed84-4805-aad8-6a112c14a6c5" providerId="ADAL" clId="{042F42B3-5DA8-42E3-9C6B-14A6802F2C25}" dt="2024-05-12T19:38:02.881" v="15" actId="20577"/>
        <pc:sldMkLst>
          <pc:docMk/>
          <pc:sldMk cId="243360685" sldId="1348"/>
        </pc:sldMkLst>
      </pc:sldChg>
      <pc:sldChg chg="modSp">
        <pc:chgData name="Ritu Agarwal" userId="27126333-ed84-4805-aad8-6a112c14a6c5" providerId="ADAL" clId="{042F42B3-5DA8-42E3-9C6B-14A6802F2C25}" dt="2024-05-12T20:16:49.371" v="111" actId="1076"/>
        <pc:sldMkLst>
          <pc:docMk/>
          <pc:sldMk cId="2178686084" sldId="1349"/>
        </pc:sldMkLst>
      </pc:sldChg>
      <pc:sldChg chg="modSp">
        <pc:chgData name="Ritu Agarwal" userId="27126333-ed84-4805-aad8-6a112c14a6c5" providerId="ADAL" clId="{042F42B3-5DA8-42E3-9C6B-14A6802F2C25}" dt="2024-05-12T20:07:30.151" v="60" actId="1076"/>
        <pc:sldMkLst>
          <pc:docMk/>
          <pc:sldMk cId="4138433206" sldId="1350"/>
        </pc:sldMkLst>
      </pc:sldChg>
      <pc:sldChg chg="modSp">
        <pc:chgData name="Ritu Agarwal" userId="27126333-ed84-4805-aad8-6a112c14a6c5" providerId="ADAL" clId="{042F42B3-5DA8-42E3-9C6B-14A6802F2C25}" dt="2024-05-12T20:22:00.909" v="119" actId="1076"/>
        <pc:sldMkLst>
          <pc:docMk/>
          <pc:sldMk cId="3391940197" sldId="1351"/>
        </pc:sldMkLst>
      </pc:sldChg>
      <pc:sldChg chg="modSp">
        <pc:chgData name="Ritu Agarwal" userId="27126333-ed84-4805-aad8-6a112c14a6c5" providerId="ADAL" clId="{042F42B3-5DA8-42E3-9C6B-14A6802F2C25}" dt="2024-05-12T20:13:41.937" v="106" actId="20577"/>
        <pc:sldMkLst>
          <pc:docMk/>
          <pc:sldMk cId="2103851892" sldId="1359"/>
        </pc:sldMkLst>
      </pc:sldChg>
      <pc:sldChg chg="addSp add">
        <pc:chgData name="Ritu Agarwal" userId="27126333-ed84-4805-aad8-6a112c14a6c5" providerId="ADAL" clId="{042F42B3-5DA8-42E3-9C6B-14A6802F2C25}" dt="2024-05-12T15:41:24.746" v="3"/>
        <pc:sldMkLst>
          <pc:docMk/>
          <pc:sldMk cId="3422486548" sldId="1361"/>
        </pc:sldMkLst>
      </pc:sldChg>
    </pc:docChg>
  </pc:docChgLst>
  <pc:docChgLst>
    <pc:chgData name="Gordon Gao" userId="f35b5dbc-a565-444c-a393-77373414943f" providerId="ADAL" clId="{B28E6847-E525-234C-AB10-E0C09165921E}"/>
    <pc:docChg chg="addSld modSld sldOrd modShowInfo">
      <pc:chgData name="Gordon Gao" userId="f35b5dbc-a565-444c-a393-77373414943f" providerId="ADAL" clId="{B28E6847-E525-234C-AB10-E0C09165921E}" dt="2024-06-03T11:40:58.340" v="66" actId="15"/>
      <pc:docMkLst>
        <pc:docMk/>
      </pc:docMkLst>
      <pc:sldChg chg="ord">
        <pc:chgData name="Gordon Gao" userId="f35b5dbc-a565-444c-a393-77373414943f" providerId="ADAL" clId="{B28E6847-E525-234C-AB10-E0C09165921E}" dt="2024-06-03T11:39:47.317" v="25" actId="20578"/>
        <pc:sldMkLst>
          <pc:docMk/>
          <pc:sldMk cId="0" sldId="270"/>
        </pc:sldMkLst>
      </pc:sldChg>
      <pc:sldChg chg="modSp mod">
        <pc:chgData name="Gordon Gao" userId="f35b5dbc-a565-444c-a393-77373414943f" providerId="ADAL" clId="{B28E6847-E525-234C-AB10-E0C09165921E}" dt="2024-06-03T11:40:58.340" v="66" actId="15"/>
        <pc:sldMkLst>
          <pc:docMk/>
          <pc:sldMk cId="2423484077" sldId="279"/>
        </pc:sldMkLst>
      </pc:sldChg>
      <pc:sldChg chg="ord">
        <pc:chgData name="Gordon Gao" userId="f35b5dbc-a565-444c-a393-77373414943f" providerId="ADAL" clId="{B28E6847-E525-234C-AB10-E0C09165921E}" dt="2024-06-03T11:39:49.106" v="26" actId="20578"/>
        <pc:sldMkLst>
          <pc:docMk/>
          <pc:sldMk cId="1995193630" sldId="1324"/>
        </pc:sldMkLst>
      </pc:sldChg>
      <pc:sldChg chg="modSp new mod">
        <pc:chgData name="Gordon Gao" userId="f35b5dbc-a565-444c-a393-77373414943f" providerId="ADAL" clId="{B28E6847-E525-234C-AB10-E0C09165921E}" dt="2024-06-03T04:20:27.795" v="23" actId="20577"/>
        <pc:sldMkLst>
          <pc:docMk/>
          <pc:sldMk cId="382743199" sldId="1326"/>
        </pc:sldMkLst>
      </pc:sldChg>
      <pc:sldChg chg="modSp new mod">
        <pc:chgData name="Gordon Gao" userId="f35b5dbc-a565-444c-a393-77373414943f" providerId="ADAL" clId="{B28E6847-E525-234C-AB10-E0C09165921E}" dt="2024-06-03T11:40:21.088" v="64" actId="20577"/>
        <pc:sldMkLst>
          <pc:docMk/>
          <pc:sldMk cId="651620131" sldId="1327"/>
        </pc:sldMkLst>
      </pc:sldChg>
    </pc:docChg>
  </pc:docChgLst>
  <pc:docChgLst>
    <pc:chgData name="Ritu Agarwal" userId="S::ragarw20@jh.edu::27126333-ed84-4805-aad8-6a112c14a6c5" providerId="AD" clId="Web-{39F4168A-C17E-FD60-6364-87286F9F4C16}"/>
    <pc:docChg chg="modSld">
      <pc:chgData name="Ritu Agarwal" userId="S::ragarw20@jh.edu::27126333-ed84-4805-aad8-6a112c14a6c5" providerId="AD" clId="Web-{39F4168A-C17E-FD60-6364-87286F9F4C16}" dt="2024-04-25T01:45:28.373" v="7"/>
      <pc:docMkLst>
        <pc:docMk/>
      </pc:docMkLst>
      <pc:sldChg chg="addSp modSp modNotes">
        <pc:chgData name="Ritu Agarwal" userId="S::ragarw20@jh.edu::27126333-ed84-4805-aad8-6a112c14a6c5" providerId="AD" clId="Web-{39F4168A-C17E-FD60-6364-87286F9F4C16}" dt="2024-04-25T01:45:28.373" v="7"/>
        <pc:sldMkLst>
          <pc:docMk/>
          <pc:sldMk cId="3391940197" sldId="1351"/>
        </pc:sldMkLst>
      </pc:sldChg>
    </pc:docChg>
  </pc:docChgLst>
  <pc:docChgLst>
    <pc:chgData name="Tianli Xu" userId="S::txu41@jh.edu::8c44115d-547a-4f92-b5d3-3ad4e35f7fa8" providerId="AD" clId="Web-{B6B591A0-49AB-A163-5012-E2EF705C3C6A}"/>
    <pc:docChg chg="addSld delSld modSld">
      <pc:chgData name="Tianli Xu" userId="S::txu41@jh.edu::8c44115d-547a-4f92-b5d3-3ad4e35f7fa8" providerId="AD" clId="Web-{B6B591A0-49AB-A163-5012-E2EF705C3C6A}" dt="2024-04-25T00:36:07.255" v="106" actId="20577"/>
      <pc:docMkLst>
        <pc:docMk/>
      </pc:docMkLst>
      <pc:sldChg chg="modSp">
        <pc:chgData name="Tianli Xu" userId="S::txu41@jh.edu::8c44115d-547a-4f92-b5d3-3ad4e35f7fa8" providerId="AD" clId="Web-{B6B591A0-49AB-A163-5012-E2EF705C3C6A}" dt="2024-04-25T00:36:07.255" v="106" actId="20577"/>
        <pc:sldMkLst>
          <pc:docMk/>
          <pc:sldMk cId="3620075786" sldId="1318"/>
        </pc:sldMkLst>
      </pc:sldChg>
      <pc:sldChg chg="addSp delSp modSp">
        <pc:chgData name="Tianli Xu" userId="S::txu41@jh.edu::8c44115d-547a-4f92-b5d3-3ad4e35f7fa8" providerId="AD" clId="Web-{B6B591A0-49AB-A163-5012-E2EF705C3C6A}" dt="2024-04-25T00:14:59.833" v="81" actId="14100"/>
        <pc:sldMkLst>
          <pc:docMk/>
          <pc:sldMk cId="1663032889" sldId="1324"/>
        </pc:sldMkLst>
      </pc:sldChg>
      <pc:sldChg chg="addSp delSp modSp">
        <pc:chgData name="Tianli Xu" userId="S::txu41@jh.edu::8c44115d-547a-4f92-b5d3-3ad4e35f7fa8" providerId="AD" clId="Web-{B6B591A0-49AB-A163-5012-E2EF705C3C6A}" dt="2024-04-24T23:49:16.359" v="55" actId="1076"/>
        <pc:sldMkLst>
          <pc:docMk/>
          <pc:sldMk cId="243360685" sldId="134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05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1 321 7875,'52'-6'0,"6"-3"0,8 0-364,6-1 0,9 7 75,6-2 1,10 3 14,-42 2 1,2 0 0,2 0-1,2 0 382,6 0 1,2 0 0,0 0 0,1 0-35,2 0 1,2 0-1,5 0 1,1 0-400,2 1 0,1-2 1,4-1-1,2-2 297,6-1 0,0 0 0,-4-1 1,1-1 29,7 0 1,1 0 0,-4 0 0,-1 1-174,5 1 0,0 0 1,-34 1-1,1-1 1,0 1 211,3 1 1,0 0 0,-1-1 0,31-2-1,0-1-17,-1 0 1,1 0 0,-1 1 0,-1 2-16,-1-1 1,1 0 0,-31 3-1,1 1 1,-1-1 39,1-1 0,1 0 0,-2 0 0,29 1 0,-1 0-155,0 0 1,0 0 0,-2-2 0,-1 1 231,-2 1 1,-1-1 0,2 0 0,0 0 64,-1 0 0,0 1 1,-5 1-1,0 0-29,0-1 1,0-1-1,-3 0 1,-1 0-85,0 0 1,-1 1 0,-2-1 0,-1 0 37,1 0 1,0 1 0,-7 1 0,0 0-58,0-1 1,-1-1 0,-3 2 0,-1 1 7,-3 0 1,0 0 0,-2-1 0,0 0-146,-5-1 1,0-1 0,39 1 271,-12-2 0,-10 2-533,-10 2 1,-8-5 392,-16 0 0,-10 0-926,-10 5 0,-3-4 1185,-1-1-313,0 0 0,6-2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06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161 102 7662,'0'-14'296,"0"-3"-245,0-2 0,-2 3 653,-3-4-249,4 11 0,-7 2 90,3 7 0,2 2-263,-7 3 0,0 8-192,-4 6 1,-1 7-14,0-2 1,1 9-173,-1 1 0,2 0-615,4-5 1,-3-2 432,7-2 1,1-3-698,4-2 974,0-4 0,45-47 0,12-19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14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1 234 7743,'26'-5'-215,"3"0"1,-3-1 33,8 1 1,-2 3 11,2-3 0,0 4 76,10 1 0,-4 1-10,9 4 1,3-1 65,1 5 1,5-4 2,6 5 1,-3-5 152,7 4 0,0-5-58,5 1 0,8-2-80,7 2 1,-4-4 215,8 4 0,-4-3-5,9-2 0,2 0-350,-46 0 1,0 0 0,46 0 244,-48 0 1,0 0 0,48 0-45,-48 0 0,0 0 1,1 0-1,1 0-6,3 0 0,0 0 0,-3 0 0,1 0-71,4 0 1,1 0 0,-3 0-1,1 0 53,1 0 0,1 0 0,3 0 0,0 0-192,4 0 0,0 0 0,-3-1 0,0 0 219,2-1 0,1-1 0,0 2 0,1 1 3,1-3 1,0 1-1,6-1 1,1-1-284,0 2 0,1-1 0,-3 1 0,-1 0 243,1 2 0,0 0 0,-1-3 0,-1 1 5,1-1 1,2 1 0,0-1 0,1-1 1,2 2 0,1 0 0,-6 0 0,0 0-44,4-2 0,-1-1 0,-3 2 0,0 1 23,1-3 0,0 0 0,0 1 1,0 0 57,0-1 0,-1 0 0,-2-1 0,0-1 15,-2 2 0,0 0 1,-2 1-1,-1 0 20,-2 0 0,0-1 0,2 0 0,0 0 47,-2-2 0,0-1 0,-2 3 0,0 1 19,-3-2 0,0 2 1,0 2-1,-1 1-57,-3-2 0,-1 1 0,1-1 0,1-1-92,-1 2 0,-1-1 0,42-3 26,-3 1 1,-4 4 335,-10-4 0,-2-2-773,-8 2 0,-5-4 498,-10 4 1,-7-5-633,-7 5 0,-7 0 522,2 5 1,-5-5-634,-4 1 0,2-1 651,-3 5 0,-3 6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19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102 446 7815,'-8'2'0,"3"3"-381,-3-4 371,0 6 183,0-7 1,0 0 182,3 0-78,3 0 0,-4 1 118,6 4 18,0-3-285,0 4 1,6-6 46,4 0 1,3-6-190,2-4 1,1-3-34,3-1 1,-1-1-63,6 0 0,-1-6 116,1-3 0,-3 3-74,-6 2 1,-1-2 77,1 1 1,-7-4-23,-3 4 168,-3 1 0,-4 6-72,-3 3 1,-8 4 93,-6 6 0,-7 8-7,2 6 0,-4 3 96,-1 7 1,1 2-140,4 8 0,1-2 12,4 7 0,8-2-183,-4 2 0,5 3 92,1-3 1,2-3-373,7-2 0,7-8 154,2-2 0,6-11-311,4 2 0,2-11 20,4 1 0,2-5-176,-3-5 1,6-7 158,4-8 0,-5-4 20,0 4 1,0-6 454,-5 2 0,-3 1 0,-1-1 0,-6 5 0,-4-6 0,1 6 0,-6-5 0,0 4 0,-5-4 0,0 6-18,0-1 0,0 7 51,0 3 1,0 4 299,0-5 682,0 7-575,0-4-286,7 20 0,-4-3-130,7 9 1,-5 3 40,4-3 1,-4 5-204,5-4 0,-5 4-24,4-5 1,-5 3-213,0-3 1,3-3 88,-2 4 285,6-4 0,10-28 0,10-5 0</inkml:trace>
  <inkml:trace contextRef="#ctx0" brushRef="#br0" timeOffset="141">627 344 7830,'0'-14'1444,"0"5"-1418,-7 3 1,-1 12 18,-6 4 0,-6 11-78,1 8 0,-5 2 11,4 8 0,-4-2-228,4 2 1,-1 3 141,2-3 108,3 3 0,1 2 0,9 0 0</inkml:trace>
  <inkml:trace contextRef="#ctx0" brushRef="#br0" timeOffset="350">773 344 7875,'-7'23'240,"-3"6"0,-3 3-111,-1 12 1,4-2-387,0 12 0,1-3 89,-6 3 1,2-2-857,4-4 1024,-4-9 0,11-16 0,-5-18 0</inkml:trace>
  <inkml:trace contextRef="#ctx0" brushRef="#br0" timeOffset="542">773 432 7830,'0'-21'-29,"0"-4"0,6 4 0,4 2 1,1 3 137,-1 1 1,8 5 198,-4 1 0,4 5 318,-3-1-445,-1 4 1,-1 2-141,-3 4 0,-4 5 14,-6 9 0,-1-1-123,-4 7 0,-3-3-21,-7 3 0,-1 2-186,-3-3 0,2-1 55,-2 1 1,3-6-115,1 2 0,1-4 334,-1-2 0,7-25 0,1-7 0</inkml:trace>
  <inkml:trace contextRef="#ctx0" brushRef="#br0" timeOffset="751">1079 53 7830,'1'-15'126,"4"0"0,-3 6 367,3-1 157,3 7 0,-7 3-283,4 9 0,-3 6-149,-2 4 0,-7 9-18,-2 6 0,-4 7-100,-2-3 0,5 4-191,1 2 1,1 0-118,-2 0 0,-1-5-412,6-1 0,0-4 90,5 5 0,0-8 530,0-2 0,39-32 0,9-15 0</inkml:trace>
  <inkml:trace contextRef="#ctx0" brushRef="#br0" timeOffset="1033">1327 242 7891,'-8'0'-1095,"-1"2"1054,5 3 0,0 4 15,-5 11 0,4 2 15,-5 8 1,5-1-82,-5 0 0,7 0 3,-2 0 1,4-1 158,1-4 0,6-3 46,4-6 0,3-7 173,1-3 1,3-5-154,2-5 0,-3-5 103,4-9 0,1-4 6,-2-6 0,1 0 180,-6-1 1,-1 6-95,-3 0 1,-4 4-24,-6-4 0,0 6-370,0-1-182,0 3 0,-6 8-272,-4 3 0,-3 5 324,-1 5 192,-1 3 0,0 52 0,1 11 0</inkml:trace>
  <inkml:trace contextRef="#ctx0" brushRef="#br0" timeOffset="1383">1735 198 7830,'0'-14'382,"-7"-1"1,4 2 446,-7 4-760,7 2 0,-8 9-278,6 3 1,-5-2 75,5 6 1,-4 1 119,4 5 1,-2 4-23,2 1 1,4-1 7,-4-4 1,3 1-90,2 3 1,0-3 134,0 4 0,2-4 138,3-1 1,1-1 24,4 1 1,3-1 228,-3 1 0,-2-5-118,1-1 0,-5-4-37,1 5 1,1-5 52,-1 5 1,-2-6-125,-8 6 1,-3-5-276,-6 5 1,-3-5 26,-2 4 1,3-4-577,-4 5 293,-2-7 0,5 8-988,-2-6 116,9 0 794,4-5 0,14-1 424,7-4 0,38-23 0,17-11 0</inkml:trace>
  <inkml:trace contextRef="#ctx0" brushRef="#br0" timeOffset="1592">1895 242 7830,'7'-15'-274,"-6"7"1732,6-5-1069,-7 12 0,0 1-171,0 10 0,0 2 0,0 3 1,0 1-295,0 4 0,0-2-409,0 6 0,-2-5 213,-3 6 0,4-8-235,-4 3 1,3-4 76,2-1 0,0-1 430,0 1 0,0-20 0,0-5 0</inkml:trace>
  <inkml:trace contextRef="#ctx0" brushRef="#br0" timeOffset="1733">2041 140 7830,'0'-15'0,"0"6"0,0-1 0,-2 2 74,-3-2-327,4-3-581,-6 12 597,7-6 1,0 14-188,0 2 424,0 4 0,-6 47 0,-2 11 0</inkml:trace>
  <inkml:trace contextRef="#ctx0" brushRef="#br0" timeOffset="2033">2026 388 7830,'0'10'-300,"0"-1"1,0-4 388,0 5 1,0-5 248,0 4-364,0 1 88,7 5 0,-4-2-132,7-4 0,-5 0 127,4-5 1,-4-2 48,5 3 0,0-4-65,4-1 1,-4 0-14,0 0 0,-1-1 55,6-4 0,-5-3 98,-1-7 1,-4 1 104,5-1 0,-5-4-53,5-1 0,-7-4 53,2 5 0,-4-1-22,-1 6 1,0-1 207,0 0-526,0 1-759,0-1 122,0 7-69,-6 2 0,-1 12-571,-2 4 1331,-4 9 0,-8 49 0,-10 18 0</inkml:trace>
  <inkml:trace contextRef="#ctx0" brushRef="#br0" timeOffset="2400">2420 242 7082,'0'15'83,"0"-1"1,0 1-74,0-1 1,0 3-4,0 2 1,0-3 52,0 4-32,0-4 0,0-2 120,0 1-103,0-7 84,0 5 1,2-11-83,2 3 0,0-10 13,5-5 1,1-3-15,5-2 0,-1-4 4,1 0 0,-1-3 67,1 3 0,0 3 123,-1-4 0,1 4-95,-1 2 0,-4 4 400,0 0 104,-1 7-501,6-4 0,-7 9-149,-3 3 1,-3 3-110,-2 7 1,0 4-380,0 1 1,0 5 205,0 0 0,-2-3-508,-3 3 791,3-7 0,-4 28 0,6 1 0</inkml:trace>
  <inkml:trace contextRef="#ctx0" brushRef="#br0" timeOffset="2842">3076 155 7122,'-10'4'262,"0"1"1,6 0 537,-6-5-16,7 7-608,-10 1 0,6 6-156,-2 1 0,-3 1 7,7 4 0,-4-4-191,4 3 0,0-3-64,5-1 1,0-5 154,0-1 0,1-1-66,4 2 1,-1-2 34,5-3 0,1-3 58,5 3 1,-1-5 67,1-5 0,-1-3 143,1-7 1,-1 4-30,1-4 0,-5 4 140,0-9 0,-7 4 44,2 2 1,-4-1-76,-1 0 1,0 1-106,0-1 1,0 1 17,0-1 0,-1 5-169,-4 1 1,2 6-254,-7-2 0,5 3-474,-5 2 0,5 0 322,-4 0 416,5 7 0,-2 27 0,6 12 0</inkml:trace>
  <inkml:trace contextRef="#ctx0" brushRef="#br0" timeOffset="3133">3295 53 7248,'8'-9'9,"-2"5"49,-6 8 1,0 5-55,0 5 1,-6 7 46,-4 3 0,2 9-2,-2 1 1,0 6-47,-4-1 0,-1 10-83,1 4 1,-1 4-197,1 1 1,5-6 145,5-3 0,2-10 234,2-5 0,6-12 9,4-7 0,8-9 224,1-11 0,7-4-92,-1-11 0,2-2 83,2-7 0,-6 4 530,-4 1 1,-2 0-311,-3-6 1,-6 6-60,-3 0 1,-5 6-259,-5-1 0,-3 7-314,-6 3 1,-1 5-298,0-1 0,-6 4-1476,-3 1 1856,3 6 0,-39 54 0,29-20 0,-1 0 0</inkml:trace>
  <inkml:trace contextRef="#ctx0" brushRef="#br0" timeOffset="3658">1356 1263 7822,'0'-15'1341,"6"2"-1283,4 3 1,3-1 117,1 6 1,1 0-82,0 5 0,-1 2-23,1 3 0,-5 8-200,-1 6 1,-6 7 84,2-2 0,-3 5-99,-2 5 0,-7-3-10,-2 3 0,-3-8 5,3-2 0,-4-6-251,3 2 223,-3-4 162,-2-8 1,7-8 52,4-10 1,4-9 141,4-5 0,4-6-149,7-4 0,1-3 112,4-7 1,-2 7-19,6 3 1,-6-2-53,1 2 1,4 5-184,1 5 0,-3 6 94,-1-1 1,-3 4-457,3 5 470,-10 4 0,9 38 0,-11 9 0</inkml:trace>
  <inkml:trace contextRef="#ctx0" brushRef="#br0" timeOffset="4250">1910 1131 7822,'0'-14'1525,"-2"1"-693,-3 3-656,4 4 0,-7 7-27,3 4 0,1 3-105,-5 7 0,5 4-78,0 1 0,-3 4 83,2-5 0,0 6-85,5-6 1,0 5 4,0-4 1,0 1-109,0-2 0,0-3-7,0 4 0,5-9-35,0-1 0,6-7 104,-1 2 0,3-3-81,2-2 0,-1-2-34,1-3 0,1-3-18,3-6 0,-1-8 209,7-2 0,-8 2-14,3-3 0,-4 6 136,-1-6 0,-6 6 108,1-5 0,-7 11 793,2-2-492,3 4 98,-6 3-571,4 1 1,-10 9 109,-1 3 1,-2 5-304,2 9 0,4-3 85,-4 4 1,3 1-242,2-2 0,0 5-41,0-4 0,2-1-89,3-4 0,-2-2 174,7-4 1,-1 3-9,6-7 1,-5 0 17,-1-5 0,1-2 79,5-3 1,1-3-81,3-7 1,-2-6 116,2-3 1,-3-5 118,-1-5 0,4 1-26,1-5 0,4-1 169,-5-5 0,1 2 59,-6 3 0,-1 2 288,-3 3 0,1 9 1508,-6 1-1416,0 13 1,-7 4-207,-2 7 0,0 8-206,-5 7 0,-1 6-118,-5 8 1,1 0 86,-1 1 1,2-1-122,4 0 0,-3 5-244,7 0 0,-4 0-614,4-5 1,0 0-409,5 0 1,0-1 538,0-4 0,0-3-180,0-6 892,6-1 0,28-31 0,13-9 0</inkml:trace>
  <inkml:trace contextRef="#ctx0" brushRef="#br0" timeOffset="4692">2639 1190 7817,'6'-15'91,"-3"0"86,7 1 1,-7 4-133,2 0 0,-3 1 55,-2-6 0,0 5-43,0 1 376,0-1 6,0-5-256,0 7 1,-2 2 188,-3 6-392,-3 0 1,-5 6 55,3 4 0,-2 8-68,2 1 1,2 2-37,-2-1 0,2 1-40,-2 3 1,2 4 15,3-4 0,4-3-124,-4-2 0,3 3 75,2-3 1,0 0-25,0-4 1,0 0 146,0-1 1,7-6-49,2-3 1,4-3 99,2-2 1,4-8-60,1-7 0,6-1 13,-2-8 1,-1-1 46,1-4 1,-5 0 17,6 0 1,-6 4 13,5 1 1,-6 6 303,2-1 158,2 3 0,-5 3-193,2 3 1,-3 4 92,-1 6 0,-2 8-76,-4 6 1,-1 1 13,-3 4 0,-3 4-232,3 1 1,-4 2-122,-1-2 1,0 4-179,0-4 0,-8-1-424,-6 1 0,-1-1-215,-4 1 1,-2-3 36,1-6 766,1-1 0,11-44 0,1-12 0</inkml:trace>
  <inkml:trace contextRef="#ctx0" brushRef="#br0" timeOffset="4833">3105 1160 7817,'0'-14'558,"2"-1"165,3 1 0,-4 4-165,4 0-658,-3 7 100,-2-3 0,0 31 0,0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4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0 323 8544,'15'-6'0,"6"-1"-633,3-3 1,5-1 571,5 6 0,5 0 618,10 5 1,6 0-497,13 0 1,3 2-1,17 1 1,4 4-215,2 1 1,-41-6 0,1 1 156,-1 2 1,1-1-1,3-1 1,1-1-245,2 3 1,1 0 0,-1-3 0,0-1 274,3 2 1,0-1 0,-1-1-1,-1 0-91,5-1 1,0 0 0,-1 0 0,1 0-199,6 0 1,2 0 0,-6 0-1,1 0 271,4 0 1,0 0 0,-1 0 0,0 0 13,3 0 1,1 0-1,4 0 1,2 0-304,5 0 1,1 0-1,-3 0 1,0 0 311,2 0 1,1 0-1,-2 0 1,1 0-13,3 0 0,0 0 0,-2 0 0,0 0-24,3 0 0,-2 0 0,-4 0 1,-1 0 26,-4 0 1,0 0-1,-3 0 1,0 1-354,-4 2 1,0-1 0,-2 0 0,0-1 239,2 4 0,0 0 0,-7-3 0,-1-1-46,3 2 1,0-1 0,-6-1 0,-1 0 99,0-1 0,0 0 1,-2 0-1,0 0-13,0 0 0,-1 0 1,-5 0-1,-1 0 77,-1 0 0,0 0 1,41 0 124,1 0 1,-6-5-51,-4 0 1,-12-5 531,-13 6 0,-8-1-677,-11 5 0,-5 0 1106,-9 0-1072,-11 0 0,-7 0 0</inkml:trace>
  <inkml:trace contextRef="#ctx0" brushRef="#br0" timeOffset="1366">12930 396 8481,'0'-15'-553,"0"7"1,9-3 556,5 6 1,2-5 168,9 6 0,5-6-48,9 5 0,5-5-29,5 5 1,11-1-31,12 1 1,5 2-253,10-7 1,4 7 163,-41 0 1,2 1-1,2 0 1,2 1-185,2-2 0,1 1 0,-1 1 0,2 0 153,2-1 0,2-1 0,2 0 0,1 0-253,3 1 0,1-1 1,4-2-1,2-1 276,3 1 0,0 0 1,1 1-1,0 0 23,4-1 0,0 0 0,0 1 0,1 0-323,1-1 1,0 0-1,5-1 1,0 1 372,2 3 0,1-1 1,-3-2-1,-1-1-42,1 1 1,1 0-1,0 0 1,0-1 143,2 1 0,-1 0 1,2-1-1,1-1-203,-29 4 1,0 0 0,0-1-1,30-2 1,-1-1 204,2 0 1,1 0 0,0 0 0,-1-1-122,1 1 1,-1 0 0,-31 3 0,0 1 0,0 0-6,2 0 0,0-1 0,-1 1 0,29 1 0,-1 1 18,0-1 1,0-1-1,-6 2 1,0 1-197,-1 0 0,-1 0 0,-3 0 0,0 0 120,0 0 1,-2 0 0,-7 0 0,-2 0 61,1 0 0,-1 0 0,-6-3 1,0 1-65,-1-1 0,0 1 0,-2-1 0,1 1-11,-1 2 0,-1 0 1,-6-2-1,0-1 100,-3 1 0,0-1 1,-5 1-1,0-1-182,41 3 132,-6 0 0,-15-1 0,-3 2 0,-5 6 0,-3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5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8402,'29'-13'0,"9"3"-753,5-9 0,8 3 327,7 1 0,8 1 940,7-1 1,8 5-546,12 1 0,-4 5 200,3 0 1,-3 2-243,-1 2 1,-1 0-170,0 0 1,-10 0-334,-5 0 575,-8 0 0,14-13 0,12-6 0,4-2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53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0 161 8413,'25'-8'-745,"-1"3"1,-6-2 372,1 2 0,-2 1 464,-3 4 0,1-2 227,-1-3-188,1 4 1,-1-6-75,1 7 1,0 0 1,-1 0 0,1 0-145,-1 0 0,1 0 142,-1 0 0,3 0-135,2 0 0,4 0 128,6 0 0,0 5-12,0 0 1,7 1-42,3-1 1,9-3-6,6 3 0,4 1 14,5-1 1,5 0 5,10-5 1,-2 1-224,7 4 1,-1-3 232,6 3 0,3-4-55,6-1 1,-7 0 28,8 0 0,-3 0-8,-2 0 0,-43 0 0,2 0-151,1 0 1,0 0 0,0 0 0,0 0 161,5 0 0,0 0 1,-3 0-1,-1 0-34,1 0 1,2 0 0,1 0 0,2 0-4,3 0 1,0 0 0,-1 2-1,-1 1-15,0 0 1,0-1 0,-1 1 0,0-1 38,0-2 0,1 0 0,-1 0 0,0 0-34,3 0 1,0 0 0,-3 0 0,-1 0 20,-1 0 0,0 0 0,3 0 0,0 0 90,-3 0 1,0 0-1,6-1 1,0 0-258,2-1 1,-1-1 0,-1 3 0,-1-1 312,3-2 1,-1 1 0,-3 1-1,-1 0-104,2 1 0,0 0 1,0 0-1,1 0 22,1 0 0,1 0 0,-3 0 0,-1 0 3,-1 0 1,-1 0 0,-1 0 0,-1 0-144,-2 0 1,0 0 0,1 0 0,1 0-17,-2 1 1,-1-2-1,0-1 1,-1-1 35,-1 1 1,1 0-1,-2-4 1,-1 0 77,1 1 0,-2 1 1,48-5 62,-1 0 1,-6 1 213,1-2 1,-5-1-80,-4 6 0,-2-5 134,-3 5 1,-10-1-241,0 1 1,-2 3 321,-3-3 1,-1 4-625,-9 1 1,-2 0 539,-8 0 1,-5-2-509,-4-3 0,-4 4 315,-1-4 1,-6 3-442,-3 2 1,-4 0 187,-2 0-71,1-6 0,-1 4 194,1-3 1,-5 4-2,0 1 0,-1 0 0,19-13 0,3-4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54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8277,'0'-8'-72,"3"1"196,7 7 0,3 0-292,16 0 1,5 0 113,14 0 1,12 0-83,13 0 0,15 5-173,-38-3 1,2 1 0,-1 2 0,1 0 314,4-3 0,0 1 1,3 1-1,0 1 4,4-2 0,1-1 1,1 3-1,1 0-247,2-2 0,0-1 1,-4 0-1,0 1 227,2-3 1,-1 0 0,-3 0 0,-1 0 6,2 0 0,1 0 1,-1 0-1,0 0 170,2 0 1,1 0 0,-3-3 0,0 1-44,1 0 1,-1-1 0,-3-2 0,0 0 125,0 2 0,1 1 0,-1-1 1,0 0-56,1 0 0,-1 1 1,-4 1-1,-1-1-49,-2-3 0,0 0 1,45 2 81,-11-2 0,-6 3-109,-3 2 0,-13 0-309,-12 0 0,-4 2 190,-15 3 0,-4-4 0,-10 4 0,-7-3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8:23:5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7337,'7'-8'-469,"-4"1"467,6 7 0,9 0 13,11 0 0,14 0 287,10 0 1,23 0-154,12 0 1,-34 0 0,2 0-436,4 1 1,1-2 0,4-1 0,1 0 345,4-1 1,1 1 0,3-4 0,1 0-233,8 1 1,0 1-1,-5-1 1,1 0 234,1-2 1,0-1 0,-2 3 0,0-1-6,-1-3 1,1-1-1,1-1 1,1 1 2,-2 0 1,-1 0-1,-6 0 1,-1 1-151,-1 1 1,-2 1 0,-5 0 0,-1-1 185,0 2 0,0-2 0,-4-1 0,-1-2-7,1 2 0,-2-1 0,-5 0 0,0 1 2,2 1 1,-2 1-1,43-6 19,-1 3 1,-8-3-84,-1 4 0,-9 2-531,-1 2 1,-6 2 646,-9-2 0,-6 4-618,-4-4 1,-10 5 477,-9 5 0,0-4 0,-8 4 0,-3-3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E22E-8046-4F56-9A14-A47560B0B20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E519-F82B-4FCF-949D-9DB2D38E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9CE7-F6A7-70D4-5E1D-CE50841D8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6BDA-54C3-A3BC-26FF-86173B7FB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0EE9-9157-1245-27C8-6343E451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256" y="6406941"/>
            <a:ext cx="2905844" cy="365125"/>
          </a:xfrm>
        </p:spPr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CEF2-E51B-7501-8FB4-4B18F2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FCA19-242B-8543-BFE2-76A83B41E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D109-5827-C6DF-EE55-C3F8D49A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1721-DB25-4651-3353-62D93128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13102-CF82-6C4D-E614-C0F146F88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55572-BA59-111F-2F5A-7FABDEDB0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728B1-0299-F6EF-C571-0EEC6F3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3240C-C9CB-64CC-FB61-C2A71B5F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8787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E1B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E5927E4-3324-6048-88B6-62B4BCED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135601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6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77345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0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3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459" y="0"/>
            <a:ext cx="1221546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B0B-1F2E-EE33-8BD9-054C89C7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7C9A-08F8-C12F-192A-5A7C771E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C9EF0-B645-19D2-A4D7-CAC657AF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608-4C0E-90BE-9457-3FAC4EA0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436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60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7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5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0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379F74CE-20E2-8141-8855-A0DC0B04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58B0486-AEB5-E24A-BC09-5ADB7976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51F9DB7-C5BB-1D43-B35D-967E1DC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06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04DA1CD-FD3B-874C-8785-2581B7396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6CABD29-091A-3841-BE41-A21E7996BC0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AB6005-8FDD-BA49-BCAB-7957EEE31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09952BB-C30E-1D45-8334-594D82CC6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0146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AC51-22E9-8041-9396-E51DDE7B9E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15F31-99D4-1B49-B623-F7064760E84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D374B7A-0912-4E4A-B878-C6E7C7B6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36BF9-5099-0A46-A0C1-2FA35BEC9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3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3CFE-0075-5B4A-83D7-277A2CDC17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4B600-5049-4143-888F-6A9AF329FC6C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05957A3-0337-2A4C-8DD2-AD4E0FF6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7F9356-CB62-2A45-A165-7666C619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FFE5F-714C-6642-972D-CD7997E42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2DC8-81E7-4B49-87CD-8E3B6DEDBA4F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37E057A-6E77-7247-9FBA-4507F909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252D-E313-6C4F-8A43-F8FDCB690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1610-7530-F89B-9569-1A4C9EB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37A-324D-B341-EFE7-76A775B11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06F4-5DE6-93B1-7F8F-F44C77A5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55CE-F465-3E8D-FBA4-F93F8CC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31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6FE4EC-2507-AF43-8349-8CE505DB0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1A9ED-08D1-1146-AC96-A2719925075D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3B37FB-74FD-CA47-A9CB-995E4F861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05530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Right Click to Change Photos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FFD9B-A527-0A4A-AFB1-898C57E3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6C21C-3DDC-A940-845F-181075B0C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22B7A3-8EBE-1F48-808B-38A153811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42616"/>
              </p:ext>
            </p:extLst>
          </p:nvPr>
        </p:nvGraphicFramePr>
        <p:xfrm>
          <a:off x="293352" y="4577471"/>
          <a:ext cx="11452180" cy="131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045">
                  <a:extLst>
                    <a:ext uri="{9D8B030D-6E8A-4147-A177-3AD203B41FA5}">
                      <a16:colId xmlns:a16="http://schemas.microsoft.com/office/drawing/2014/main" val="3056291280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2065936292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528451081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1056498245"/>
                    </a:ext>
                  </a:extLst>
                </a:gridCol>
              </a:tblGrid>
              <a:tr h="13114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dirty="0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 dirty="0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 dirty="0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4455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870840-8650-A747-BF8C-6090FF4C7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7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174E9-9763-3148-A64F-FC18104655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8C018-AB91-AE44-85A3-8FC9BA1E50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0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B13E810-7643-0D40-8876-74451CC6B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95350"/>
            <a:ext cx="9886950" cy="381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527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/>
            </a:lvl1pPr>
            <a:lvl2pPr>
              <a:defRPr sz="2800"/>
            </a:lvl2pPr>
            <a:lvl3pPr marL="1143000" indent="-228600">
              <a:buFont typeface="Courier New" panose="02070309020205020404" pitchFamily="49" charset="0"/>
              <a:buChar char="o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40B6-32DA-D44E-B963-42A4679BB95F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A3FB2-E446-404D-89AB-9498965FD8F1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A44E99-A682-1D40-B82F-5A93BD58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E1C09-01C2-3F4C-9A56-EB174C33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3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D762D-7DDA-2D46-95FD-819A8414671B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E98E7-1B28-7F4F-AF7A-E12A2C1BC02E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97D7C58-1DCB-DA43-AE0A-EBCC91CA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C4BBF-C0AF-4345-951B-44974768E0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D8440193-AA9F-9B48-868A-7802A0F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3161F-B225-214F-9939-BEDEC0BB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36DF6D4-C6A2-5A4B-8A23-1F609112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45363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E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1D633-992C-8F4A-B5EE-5C8D486C68FE}"/>
              </a:ext>
            </a:extLst>
          </p:cNvPr>
          <p:cNvSpPr/>
          <p:nvPr/>
        </p:nvSpPr>
        <p:spPr>
          <a:xfrm>
            <a:off x="669697" y="2873631"/>
            <a:ext cx="7844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for what’s next™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74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98D1-D729-EA04-6E01-6026F794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4059-70F6-0099-4600-F5E35DE83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7418D-A894-2D90-A9EA-BAC245C8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678C9-0AB9-DDC7-A480-E795CFE9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0E0-BA94-878B-EF26-631962B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6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E42-D75B-535A-795C-CD340451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C6A5E-6129-B6BA-5862-6BF0BA09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2370-A796-C8D4-4D28-BA932CB62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2D8B5-A196-FE1E-971C-301504CEB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0AFD3-EDF9-C0BD-25C2-016E9B941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B3B8F-4CE9-E0AD-167C-FF38F31F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80C56-1A70-4005-26E5-4836AA87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0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729-D945-004D-C7FE-6E1B7B54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8DD1-19DB-9570-0553-5BAB48B3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E4D89-D2CE-6E0F-C860-9D31EFC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4659F-FD8C-8E47-1E59-FD7A6D72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5619F-DFFE-0635-7528-3ED944E2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6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E23-165C-F9C1-5017-0E0BE89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C7C6-E677-6882-1B4B-BE7EA91E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10DF-B15F-7718-5F1C-D6650F50C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0A144-1D59-0476-CAC1-37169EFA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176-11A6-31ED-8AAE-FC8BF657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8771-A977-E64B-7CBA-A29EE1E2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80D18-89F1-BDA8-24A1-D75595363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DAE14-6734-D502-7508-6AD6DE46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5FEF-BD4B-3731-D9A4-D4B11B61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21BF-A78E-4581-25BA-D283706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51F63-2F2F-C620-ED8F-4C18F411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5" y="793440"/>
            <a:ext cx="11130741" cy="85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CAF98-3BB6-2E90-A6CD-FE48B5CF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516" y="1825625"/>
            <a:ext cx="111307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6311-1D7C-9A92-D91C-2DFDE135D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A47-113B-A4E9-4A82-526FF5195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52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4D1675-04C7-D54F-A463-A30BD90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7454B22-3047-7C4A-B82D-B01E02E5F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0B01A15-968E-CF4B-A08C-923F271F1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D816E7-754C-3E4B-9223-61722AFE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B2AE8-D3CE-F340-B290-41BC26F7A3D8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771CD-8192-8140-AB82-85E1C3AFD538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5615BE-76DB-BD42-9D2C-1AA1AC95670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pdf/2203.1555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8.png"/><Relationship Id="rId2" Type="http://schemas.openxmlformats.org/officeDocument/2006/relationships/hyperlink" Target="https://colab.research.google.com/drive/1-I10LjAKZ37zpY7yyzH6juzVSFteEsDw#scrollTo=-VZisChDOXk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639171"/>
            <a:ext cx="4207932" cy="2432277"/>
          </a:xfrm>
        </p:spPr>
        <p:txBody>
          <a:bodyPr/>
          <a:lstStyle/>
          <a:p>
            <a:r>
              <a:rPr lang="en-US" sz="3200" dirty="0"/>
              <a:t>Simple Neural Network for handwritten digit recognition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990336-F17A-20CB-CD40-C1D8CADAB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Gordon Gao</a:t>
            </a:r>
          </a:p>
          <a:p>
            <a:r>
              <a:rPr lang="en-US" dirty="0"/>
              <a:t>Carey Business School Professor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4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8C2-C51E-4441-8F18-DB1A9A5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F666-5255-5D4E-9E21-92DB578B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67" y="2505840"/>
            <a:ext cx="19431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E27C-2D6F-CA42-8A32-74739649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09" y="2064882"/>
            <a:ext cx="3683000" cy="414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AE82-60F1-A343-BE02-A3D35C9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02" y="2604376"/>
            <a:ext cx="7493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B8FA9-E68A-DE4A-9EB2-FFA207F76167}"/>
              </a:ext>
            </a:extLst>
          </p:cNvPr>
          <p:cNvSpPr txBox="1"/>
          <p:nvPr/>
        </p:nvSpPr>
        <p:spPr>
          <a:xfrm>
            <a:off x="7004556" y="2036038"/>
            <a:ext cx="11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5B105-4957-584B-A75F-C3BECC64F09E}"/>
              </a:ext>
            </a:extLst>
          </p:cNvPr>
          <p:cNvSpPr txBox="1"/>
          <p:nvPr/>
        </p:nvSpPr>
        <p:spPr>
          <a:xfrm>
            <a:off x="7171967" y="5455368"/>
            <a:ext cx="113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30468A5-EA8F-914F-88BA-3A98A5FBBBD0}"/>
              </a:ext>
            </a:extLst>
          </p:cNvPr>
          <p:cNvGraphicFramePr>
            <a:graphicFrameLocks noGrp="1"/>
          </p:cNvGraphicFramePr>
          <p:nvPr/>
        </p:nvGraphicFramePr>
        <p:xfrm>
          <a:off x="1279646" y="2327712"/>
          <a:ext cx="1064167" cy="313755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64167">
                  <a:extLst>
                    <a:ext uri="{9D8B030D-6E8A-4147-A177-3AD203B41FA5}">
                      <a16:colId xmlns:a16="http://schemas.microsoft.com/office/drawing/2014/main" val="3507835914"/>
                    </a:ext>
                  </a:extLst>
                </a:gridCol>
              </a:tblGrid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01954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3178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9314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7723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04377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844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2B73B-F4CC-BC48-8214-9C00796A27C0}"/>
              </a:ext>
            </a:extLst>
          </p:cNvPr>
          <p:cNvSpPr txBox="1"/>
          <p:nvPr/>
        </p:nvSpPr>
        <p:spPr>
          <a:xfrm>
            <a:off x="9262884" y="2908504"/>
            <a:ext cx="1943100" cy="184665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-Compare with Labels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-Calculate the loss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B6CE9-3165-8F43-9D9E-A84F180758DF}"/>
              </a:ext>
            </a:extLst>
          </p:cNvPr>
          <p:cNvGrpSpPr/>
          <p:nvPr/>
        </p:nvGrpSpPr>
        <p:grpSpPr>
          <a:xfrm>
            <a:off x="3710760" y="3877216"/>
            <a:ext cx="5021779" cy="1274402"/>
            <a:chOff x="3710760" y="3877216"/>
            <a:chExt cx="5021779" cy="1274402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C393631-62E7-0B47-8601-A62174D96181}"/>
                </a:ext>
              </a:extLst>
            </p:cNvPr>
            <p:cNvSpPr/>
            <p:nvPr/>
          </p:nvSpPr>
          <p:spPr>
            <a:xfrm rot="5400000">
              <a:off x="5584449" y="2003527"/>
              <a:ext cx="1274402" cy="50217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E3CB1-BD69-3C4A-AEE6-BA3C406CEBC2}"/>
                </a:ext>
              </a:extLst>
            </p:cNvPr>
            <p:cNvSpPr txBox="1"/>
            <p:nvPr/>
          </p:nvSpPr>
          <p:spPr>
            <a:xfrm>
              <a:off x="5087502" y="413883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 propagation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FB8C5-FC6B-1F4B-9F47-3849F691F372}"/>
              </a:ext>
            </a:extLst>
          </p:cNvPr>
          <p:cNvGrpSpPr/>
          <p:nvPr/>
        </p:nvGrpSpPr>
        <p:grpSpPr>
          <a:xfrm>
            <a:off x="3710762" y="2554327"/>
            <a:ext cx="5108672" cy="1274402"/>
            <a:chOff x="3710762" y="2554327"/>
            <a:chExt cx="5108672" cy="1274402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C8C43284-91C7-EE43-8FD7-BD61B975036D}"/>
                </a:ext>
              </a:extLst>
            </p:cNvPr>
            <p:cNvSpPr/>
            <p:nvPr/>
          </p:nvSpPr>
          <p:spPr>
            <a:xfrm rot="16200000">
              <a:off x="5627897" y="637192"/>
              <a:ext cx="1274402" cy="51086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05942-FF26-8A46-9D3D-D0D87E7B9976}"/>
                </a:ext>
              </a:extLst>
            </p:cNvPr>
            <p:cNvSpPr txBox="1"/>
            <p:nvPr/>
          </p:nvSpPr>
          <p:spPr>
            <a:xfrm>
              <a:off x="5105228" y="287915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Forward propagation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5368E-A324-8848-925C-72DF69C34ED9}"/>
              </a:ext>
            </a:extLst>
          </p:cNvPr>
          <p:cNvGrpSpPr/>
          <p:nvPr/>
        </p:nvGrpSpPr>
        <p:grpSpPr>
          <a:xfrm>
            <a:off x="1091626" y="4903076"/>
            <a:ext cx="1926797" cy="646946"/>
            <a:chOff x="1089212" y="2232212"/>
            <a:chExt cx="1926797" cy="6469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4D73F5-C718-3444-93F4-04F81EBF8E91}"/>
                </a:ext>
              </a:extLst>
            </p:cNvPr>
            <p:cNvSpPr txBox="1"/>
            <p:nvPr/>
          </p:nvSpPr>
          <p:spPr>
            <a:xfrm>
              <a:off x="1089212" y="2232212"/>
              <a:ext cx="1385047" cy="646946"/>
            </a:xfrm>
            <a:prstGeom prst="rect">
              <a:avLst/>
            </a:prstGeom>
            <a:noFill/>
            <a:ln w="412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D1011E-681C-C449-91ED-585C4EB4B01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474259" y="2436148"/>
              <a:ext cx="541750" cy="11953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6A9BB2D-EDCF-B14F-B9AF-AB08DF2C6BAF}"/>
              </a:ext>
            </a:extLst>
          </p:cNvPr>
          <p:cNvSpPr txBox="1"/>
          <p:nvPr/>
        </p:nvSpPr>
        <p:spPr>
          <a:xfrm>
            <a:off x="1011716" y="1357998"/>
            <a:ext cx="4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Epoch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843EC-E1D5-614D-A461-350223A1D83A}"/>
              </a:ext>
            </a:extLst>
          </p:cNvPr>
          <p:cNvSpPr txBox="1"/>
          <p:nvPr/>
        </p:nvSpPr>
        <p:spPr>
          <a:xfrm>
            <a:off x="1279646" y="5393812"/>
            <a:ext cx="1361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6F9D3-6A85-7142-8108-ABB3F6B6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8C2-C51E-4441-8F18-DB1A9A5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F666-5255-5D4E-9E21-92DB578B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67" y="2505840"/>
            <a:ext cx="19431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E27C-2D6F-CA42-8A32-74739649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09" y="2064882"/>
            <a:ext cx="3683000" cy="414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AE82-60F1-A343-BE02-A3D35C9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02" y="2604376"/>
            <a:ext cx="7493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B8FA9-E68A-DE4A-9EB2-FFA207F76167}"/>
              </a:ext>
            </a:extLst>
          </p:cNvPr>
          <p:cNvSpPr txBox="1"/>
          <p:nvPr/>
        </p:nvSpPr>
        <p:spPr>
          <a:xfrm>
            <a:off x="7004556" y="2036038"/>
            <a:ext cx="11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5B105-4957-584B-A75F-C3BECC64F09E}"/>
              </a:ext>
            </a:extLst>
          </p:cNvPr>
          <p:cNvSpPr txBox="1"/>
          <p:nvPr/>
        </p:nvSpPr>
        <p:spPr>
          <a:xfrm>
            <a:off x="7171967" y="5455368"/>
            <a:ext cx="113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30468A5-EA8F-914F-88BA-3A98A5FBBBD0}"/>
              </a:ext>
            </a:extLst>
          </p:cNvPr>
          <p:cNvGraphicFramePr>
            <a:graphicFrameLocks noGrp="1"/>
          </p:cNvGraphicFramePr>
          <p:nvPr/>
        </p:nvGraphicFramePr>
        <p:xfrm>
          <a:off x="1279646" y="2327712"/>
          <a:ext cx="1064167" cy="313755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64167">
                  <a:extLst>
                    <a:ext uri="{9D8B030D-6E8A-4147-A177-3AD203B41FA5}">
                      <a16:colId xmlns:a16="http://schemas.microsoft.com/office/drawing/2014/main" val="3507835914"/>
                    </a:ext>
                  </a:extLst>
                </a:gridCol>
              </a:tblGrid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01954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3178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9314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7723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04377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844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2B73B-F4CC-BC48-8214-9C00796A27C0}"/>
              </a:ext>
            </a:extLst>
          </p:cNvPr>
          <p:cNvSpPr txBox="1"/>
          <p:nvPr/>
        </p:nvSpPr>
        <p:spPr>
          <a:xfrm>
            <a:off x="9262884" y="2908504"/>
            <a:ext cx="1943100" cy="184665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-Compare with Labels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-Calculate the loss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B6CE9-3165-8F43-9D9E-A84F180758DF}"/>
              </a:ext>
            </a:extLst>
          </p:cNvPr>
          <p:cNvGrpSpPr/>
          <p:nvPr/>
        </p:nvGrpSpPr>
        <p:grpSpPr>
          <a:xfrm>
            <a:off x="3710760" y="3877216"/>
            <a:ext cx="5021779" cy="1274402"/>
            <a:chOff x="3710760" y="3877216"/>
            <a:chExt cx="5021779" cy="1274402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C393631-62E7-0B47-8601-A62174D96181}"/>
                </a:ext>
              </a:extLst>
            </p:cNvPr>
            <p:cNvSpPr/>
            <p:nvPr/>
          </p:nvSpPr>
          <p:spPr>
            <a:xfrm rot="5400000">
              <a:off x="5584449" y="2003527"/>
              <a:ext cx="1274402" cy="50217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E3CB1-BD69-3C4A-AEE6-BA3C406CEBC2}"/>
                </a:ext>
              </a:extLst>
            </p:cNvPr>
            <p:cNvSpPr txBox="1"/>
            <p:nvPr/>
          </p:nvSpPr>
          <p:spPr>
            <a:xfrm>
              <a:off x="5087502" y="413883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 propagation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FB8C5-FC6B-1F4B-9F47-3849F691F372}"/>
              </a:ext>
            </a:extLst>
          </p:cNvPr>
          <p:cNvGrpSpPr/>
          <p:nvPr/>
        </p:nvGrpSpPr>
        <p:grpSpPr>
          <a:xfrm>
            <a:off x="3710762" y="2554327"/>
            <a:ext cx="5108672" cy="1274402"/>
            <a:chOff x="3710762" y="2554327"/>
            <a:chExt cx="5108672" cy="1274402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C8C43284-91C7-EE43-8FD7-BD61B975036D}"/>
                </a:ext>
              </a:extLst>
            </p:cNvPr>
            <p:cNvSpPr/>
            <p:nvPr/>
          </p:nvSpPr>
          <p:spPr>
            <a:xfrm rot="16200000">
              <a:off x="5627897" y="637192"/>
              <a:ext cx="1274402" cy="51086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05942-FF26-8A46-9D3D-D0D87E7B9976}"/>
                </a:ext>
              </a:extLst>
            </p:cNvPr>
            <p:cNvSpPr txBox="1"/>
            <p:nvPr/>
          </p:nvSpPr>
          <p:spPr>
            <a:xfrm>
              <a:off x="5105228" y="287915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Forward propagation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5368E-A324-8848-925C-72DF69C34ED9}"/>
              </a:ext>
            </a:extLst>
          </p:cNvPr>
          <p:cNvGrpSpPr/>
          <p:nvPr/>
        </p:nvGrpSpPr>
        <p:grpSpPr>
          <a:xfrm>
            <a:off x="1089212" y="2232212"/>
            <a:ext cx="1926797" cy="646946"/>
            <a:chOff x="1089212" y="2232212"/>
            <a:chExt cx="1926797" cy="6469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4D73F5-C718-3444-93F4-04F81EBF8E91}"/>
                </a:ext>
              </a:extLst>
            </p:cNvPr>
            <p:cNvSpPr txBox="1"/>
            <p:nvPr/>
          </p:nvSpPr>
          <p:spPr>
            <a:xfrm>
              <a:off x="1089212" y="2232212"/>
              <a:ext cx="1385047" cy="646946"/>
            </a:xfrm>
            <a:prstGeom prst="rect">
              <a:avLst/>
            </a:prstGeom>
            <a:noFill/>
            <a:ln w="412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D1011E-681C-C449-91ED-585C4EB4B01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474259" y="2436148"/>
              <a:ext cx="541750" cy="11953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48027E-500F-1C41-AB3F-45D52577CF0C}"/>
              </a:ext>
            </a:extLst>
          </p:cNvPr>
          <p:cNvSpPr txBox="1"/>
          <p:nvPr/>
        </p:nvSpPr>
        <p:spPr>
          <a:xfrm>
            <a:off x="1011716" y="1357998"/>
            <a:ext cx="4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Epoch 2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3B8DBB-193C-6B4C-98CD-3B8BC1757DD6}"/>
              </a:ext>
            </a:extLst>
          </p:cNvPr>
          <p:cNvSpPr txBox="1"/>
          <p:nvPr/>
        </p:nvSpPr>
        <p:spPr>
          <a:xfrm>
            <a:off x="1279646" y="5393812"/>
            <a:ext cx="1361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FD3D4-6E5F-5C4E-9C86-E840385E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9229-FE3F-C649-A90F-53993BE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57DD-B475-C049-A0FA-F946EE94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Deep Learning works on tricky issues</a:t>
            </a:r>
          </a:p>
          <a:p>
            <a:pPr lvl="1"/>
            <a:r>
              <a:rPr lang="en-US" dirty="0"/>
              <a:t>Rules and feature engineering efforts are saved (yay!)</a:t>
            </a:r>
          </a:p>
          <a:p>
            <a:r>
              <a:rPr lang="en-US" dirty="0"/>
              <a:t>Build a neural network using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Add layers of neurons</a:t>
            </a:r>
          </a:p>
          <a:p>
            <a:pPr lvl="1"/>
            <a:r>
              <a:rPr lang="en-US" dirty="0"/>
              <a:t>Define activation functions, loss function and optimizer</a:t>
            </a:r>
          </a:p>
          <a:p>
            <a:pPr lvl="1"/>
            <a:r>
              <a:rPr lang="en-US" dirty="0"/>
              <a:t>Calculate how many parameters to train in the model</a:t>
            </a:r>
          </a:p>
          <a:p>
            <a:pPr lvl="1"/>
            <a:r>
              <a:rPr lang="en-US" dirty="0"/>
              <a:t>Understand why deep learning needs more data (and loves more data)</a:t>
            </a:r>
          </a:p>
          <a:p>
            <a:r>
              <a:rPr lang="en-US" dirty="0"/>
              <a:t>Grasp the training process</a:t>
            </a:r>
          </a:p>
          <a:p>
            <a:pPr lvl="1"/>
            <a:r>
              <a:rPr lang="en-US" dirty="0"/>
              <a:t>Forward and back propagation</a:t>
            </a:r>
          </a:p>
          <a:p>
            <a:pPr lvl="1"/>
            <a:r>
              <a:rPr lang="en-US" dirty="0"/>
              <a:t>Batches and Epochs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5A076-9E82-554F-9A45-3F329D1E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1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261" y="1690688"/>
            <a:ext cx="4603628" cy="454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977" y="0"/>
            <a:ext cx="6644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 txBox="1">
            <a:spLocks noGrp="1"/>
          </p:cNvSpPr>
          <p:nvPr>
            <p:ph type="title"/>
          </p:nvPr>
        </p:nvSpPr>
        <p:spPr>
          <a:xfrm>
            <a:off x="31817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GPT Models before ChatGPT</a:t>
            </a:r>
            <a:endParaRPr/>
          </a:p>
        </p:txBody>
      </p:sp>
      <p:pic>
        <p:nvPicPr>
          <p:cNvPr id="350" name="Google Shape;35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7765" y="2276222"/>
            <a:ext cx="950695" cy="14319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7A760-E3A2-DF67-71FE-889330475173}"/>
              </a:ext>
            </a:extLst>
          </p:cNvPr>
          <p:cNvSpPr txBox="1"/>
          <p:nvPr/>
        </p:nvSpPr>
        <p:spPr>
          <a:xfrm>
            <a:off x="9094517" y="4627705"/>
            <a:ext cx="217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45 TB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4805-BEA7-5C6F-FB5F-3D88DA56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aph of a bar chart&#10;&#10;Description automatically generated">
            <a:extLst>
              <a:ext uri="{FF2B5EF4-FFF2-40B4-BE49-F238E27FC236}">
                <a16:creationId xmlns:a16="http://schemas.microsoft.com/office/drawing/2014/main" id="{812B4B19-4A4A-6DC9-0D21-D67CCFA95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76" y="448429"/>
            <a:ext cx="9360218" cy="56161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2BB0D-FD8D-1F2A-0F6C-A7BFE317C0B6}"/>
              </a:ext>
            </a:extLst>
          </p:cNvPr>
          <p:cNvSpPr txBox="1"/>
          <p:nvPr/>
        </p:nvSpPr>
        <p:spPr>
          <a:xfrm>
            <a:off x="3260034" y="5695228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0E197-2DC2-7E57-8B09-F85C90E86B1F}"/>
              </a:ext>
            </a:extLst>
          </p:cNvPr>
          <p:cNvSpPr txBox="1"/>
          <p:nvPr/>
        </p:nvSpPr>
        <p:spPr>
          <a:xfrm>
            <a:off x="5002696" y="5688602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D24B6-5810-2319-EAC5-780FB64B3968}"/>
              </a:ext>
            </a:extLst>
          </p:cNvPr>
          <p:cNvSpPr txBox="1"/>
          <p:nvPr/>
        </p:nvSpPr>
        <p:spPr>
          <a:xfrm>
            <a:off x="6848527" y="5724287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1AD8B-9598-EA2E-FAA9-6B85DE123C0C}"/>
              </a:ext>
            </a:extLst>
          </p:cNvPr>
          <p:cNvSpPr txBox="1"/>
          <p:nvPr/>
        </p:nvSpPr>
        <p:spPr>
          <a:xfrm>
            <a:off x="8578869" y="5724287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9519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883B-17C6-7C36-3539-972DF756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4E72-F38D-1CFE-0E52-6E4EFF45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https://arxiv.org/pdf/2203.15556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F5E06-DFB8-C2D6-959F-367CE300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057" y="4147334"/>
            <a:ext cx="4172012" cy="1462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4FD34-1853-0418-C182-A7BC70A9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793" y="1306799"/>
            <a:ext cx="3974540" cy="228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D111D-AAE5-D90D-0ABF-F925E5B55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67" y="1493736"/>
            <a:ext cx="4348370" cy="38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0114-59C5-8056-383E-49789E95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6955-79EF-260E-F20A-14F155408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scaling laws </a:t>
            </a:r>
            <a:r>
              <a:rPr lang="en-US"/>
              <a:t>hold?</a:t>
            </a:r>
          </a:p>
          <a:p>
            <a:endParaRPr lang="en-US" dirty="0"/>
          </a:p>
          <a:p>
            <a:r>
              <a:rPr lang="en-US" dirty="0"/>
              <a:t>Implications to business and society?</a:t>
            </a:r>
          </a:p>
        </p:txBody>
      </p:sp>
    </p:spTree>
    <p:extLst>
      <p:ext uri="{BB962C8B-B14F-4D97-AF65-F5344CB8AC3E}">
        <p14:creationId xmlns:p14="http://schemas.microsoft.com/office/powerpoint/2010/main" val="6516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4E7D-8531-4542-A272-2D19BEEC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the digits in handwriting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0F8D-333D-1244-AF7D-3AE409D90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383" y="1817225"/>
            <a:ext cx="6134111" cy="4806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lang="en-US" b="1" dirty="0"/>
              <a:t>Bank check recognition system </a:t>
            </a:r>
            <a:r>
              <a:rPr lang="en-US" dirty="0"/>
              <a:t>is  one of the most famous (or few) early successes of Neural Network</a:t>
            </a:r>
          </a:p>
          <a:p>
            <a:pPr marL="0" indent="0">
              <a:buNone/>
            </a:pPr>
            <a:r>
              <a:rPr lang="en-US" dirty="0"/>
              <a:t>-Developed by Yann </a:t>
            </a:r>
            <a:r>
              <a:rPr lang="en-US" dirty="0" err="1"/>
              <a:t>LeCun</a:t>
            </a:r>
            <a:r>
              <a:rPr lang="en-US" dirty="0"/>
              <a:t>, then at AT&amp;T Lab	</a:t>
            </a:r>
          </a:p>
          <a:p>
            <a:pPr marL="0" indent="0">
              <a:buNone/>
            </a:pPr>
            <a:r>
              <a:rPr lang="en-US" dirty="0"/>
              <a:t>-Now Professor of New York University and Chief AI Scientist at Facebook</a:t>
            </a:r>
          </a:p>
        </p:txBody>
      </p:sp>
      <p:pic>
        <p:nvPicPr>
          <p:cNvPr id="1028" name="Picture 4" descr="Yann LeCun - Wikipedia">
            <a:extLst>
              <a:ext uri="{FF2B5EF4-FFF2-40B4-BE49-F238E27FC236}">
                <a16:creationId xmlns:a16="http://schemas.microsoft.com/office/drawing/2014/main" id="{34A7C40C-6850-0145-8A3B-63453CE1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46" y="1460500"/>
            <a:ext cx="438003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412E8-0547-5043-8280-7695BB64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D7B5-088F-3E4C-9558-6771BA94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094BC-31FB-5C4D-8947-17FD34252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70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the rules fails </a:t>
            </a:r>
          </a:p>
          <a:p>
            <a:pPr lvl="1"/>
            <a:r>
              <a:rPr lang="en-US" dirty="0"/>
              <a:t>Very hard to specify the rules</a:t>
            </a:r>
          </a:p>
          <a:p>
            <a:pPr lvl="1"/>
            <a:endParaRPr lang="en-US" dirty="0"/>
          </a:p>
          <a:p>
            <a:r>
              <a:rPr lang="en-US" dirty="0"/>
              <a:t>Why the traditional machine learning fails</a:t>
            </a:r>
          </a:p>
          <a:p>
            <a:pPr lvl="1"/>
            <a:r>
              <a:rPr lang="en-US" dirty="0"/>
              <a:t>features are hard to come up with</a:t>
            </a:r>
          </a:p>
          <a:p>
            <a:endParaRPr lang="en-US" dirty="0"/>
          </a:p>
          <a:p>
            <a:r>
              <a:rPr lang="en-US" dirty="0"/>
              <a:t>Deep Learning Shines!</a:t>
            </a:r>
          </a:p>
          <a:p>
            <a:pPr lvl="1"/>
            <a:r>
              <a:rPr lang="en-US" dirty="0"/>
              <a:t>No need for human to teach it -&gt; it learns from data</a:t>
            </a:r>
          </a:p>
          <a:p>
            <a:pPr lvl="1"/>
            <a:r>
              <a:rPr lang="en-US" dirty="0"/>
              <a:t>No need for human to do feature engineering -&gt; it learns from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6" descr="MNIST Dataset">
            <a:extLst>
              <a:ext uri="{FF2B5EF4-FFF2-40B4-BE49-F238E27FC236}">
                <a16:creationId xmlns:a16="http://schemas.microsoft.com/office/drawing/2014/main" id="{636C512B-B610-0246-8E5A-4CA07D12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20" y="2095221"/>
            <a:ext cx="4760286" cy="26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37FE3-FC1A-EB46-A399-944C6706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6D555B-2A9B-40D7-62E1-04FFC1A7C1CD}"/>
                  </a:ext>
                </a:extLst>
              </p14:cNvPr>
              <p14:cNvContentPartPr/>
              <p14:nvPr/>
            </p14:nvContentPartPr>
            <p14:xfrm>
              <a:off x="2191283" y="2468526"/>
              <a:ext cx="2750400" cy="11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6D555B-2A9B-40D7-62E1-04FFC1A7C1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6163" y="2453046"/>
                <a:ext cx="27806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72ABDD-1BD4-3FF8-5868-36D11CF014FA}"/>
                  </a:ext>
                </a:extLst>
              </p14:cNvPr>
              <p14:cNvContentPartPr/>
              <p14:nvPr/>
            </p14:nvContentPartPr>
            <p14:xfrm>
              <a:off x="5088203" y="2395086"/>
              <a:ext cx="57960" cy="11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72ABDD-1BD4-3FF8-5868-36D11CF014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3083" y="2379606"/>
                <a:ext cx="88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ECEE1F-0EF7-0D97-7161-6B19421A4C2A}"/>
                  </a:ext>
                </a:extLst>
              </p14:cNvPr>
              <p14:cNvContentPartPr/>
              <p14:nvPr/>
            </p14:nvContentPartPr>
            <p14:xfrm>
              <a:off x="2453723" y="3953526"/>
              <a:ext cx="2834280" cy="100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ECEE1F-0EF7-0D97-7161-6B19421A4C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8603" y="3938406"/>
                <a:ext cx="2864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B3C40B9-897B-B193-8FBE-D24CCEBEBFA4}"/>
                  </a:ext>
                </a:extLst>
              </p14:cNvPr>
              <p14:cNvContentPartPr/>
              <p14:nvPr/>
            </p14:nvContentPartPr>
            <p14:xfrm>
              <a:off x="5392763" y="2197806"/>
              <a:ext cx="1232640" cy="551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B3C40B9-897B-B193-8FBE-D24CCEBEBF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7288" y="2182686"/>
                <a:ext cx="1263231" cy="5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14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2076-2FA5-124C-A3BD-F0374968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1262-EAB3-E34C-BF28-24D75574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 err="1"/>
              <a:t>Colab</a:t>
            </a:r>
            <a:r>
              <a:rPr lang="en-US" dirty="0"/>
              <a:t> Notebook</a:t>
            </a:r>
          </a:p>
          <a:p>
            <a:pPr lvl="1"/>
            <a:r>
              <a:rPr lang="en-US" dirty="0">
                <a:hlinkClick r:id="rId2"/>
              </a:rPr>
              <a:t>Simple_NN_for_digits.ipynb</a:t>
            </a:r>
            <a:endParaRPr lang="en-US" dirty="0"/>
          </a:p>
          <a:p>
            <a:r>
              <a:rPr lang="en-US" dirty="0"/>
              <a:t>Python packages</a:t>
            </a:r>
          </a:p>
          <a:p>
            <a:pPr lvl="1"/>
            <a:r>
              <a:rPr lang="en-US" dirty="0"/>
              <a:t>TensorFlow: an open-source library/package for building neural net from Google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: Python library/package for building neural network on top of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MNIST handwritten digits </a:t>
            </a:r>
          </a:p>
          <a:p>
            <a:pPr lvl="1"/>
            <a:r>
              <a:rPr lang="en-US" dirty="0"/>
              <a:t>60,000 examples for training and 10,000 examples for testing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F3EF-C2F1-1D4F-9A78-EDD09A3B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DC6A01-D236-7D55-09A4-BD48CF8FAE9F}"/>
                  </a:ext>
                </a:extLst>
              </p14:cNvPr>
              <p14:cNvContentPartPr/>
              <p14:nvPr/>
            </p14:nvContentPartPr>
            <p14:xfrm>
              <a:off x="3403763" y="3459606"/>
              <a:ext cx="7489080" cy="14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DC6A01-D236-7D55-09A4-BD48CF8FAE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8283" y="3444486"/>
                <a:ext cx="7519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3097FC-F076-AA33-3895-7D64B8E70529}"/>
                  </a:ext>
                </a:extLst>
              </p14:cNvPr>
              <p14:cNvContentPartPr/>
              <p14:nvPr/>
            </p14:nvContentPartPr>
            <p14:xfrm>
              <a:off x="1860803" y="3875046"/>
              <a:ext cx="588240" cy="73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3097FC-F076-AA33-3895-7D64B8E70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323" y="3859566"/>
                <a:ext cx="6184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BD0C05-963B-2970-38FC-830FB5BE990D}"/>
                  </a:ext>
                </a:extLst>
              </p14:cNvPr>
              <p14:cNvContentPartPr/>
              <p14:nvPr/>
            </p14:nvContentPartPr>
            <p14:xfrm>
              <a:off x="3225203" y="4268526"/>
              <a:ext cx="2708280" cy="6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BD0C05-963B-2970-38FC-830FB5BE9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0083" y="4253406"/>
                <a:ext cx="27388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3E7F14-090A-EA13-914E-A6BA0C0B5581}"/>
                  </a:ext>
                </a:extLst>
              </p14:cNvPr>
              <p14:cNvContentPartPr/>
              <p14:nvPr/>
            </p14:nvContentPartPr>
            <p14:xfrm>
              <a:off x="8850923" y="4258086"/>
              <a:ext cx="1265040" cy="2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3E7F14-090A-EA13-914E-A6BA0C0B55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35803" y="4242606"/>
                <a:ext cx="12956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35A5AC-CE7F-4221-F921-342427A6FBD1}"/>
                  </a:ext>
                </a:extLst>
              </p14:cNvPr>
              <p14:cNvContentPartPr/>
              <p14:nvPr/>
            </p14:nvContentPartPr>
            <p14:xfrm>
              <a:off x="1740203" y="4520886"/>
              <a:ext cx="1406880" cy="12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35A5AC-CE7F-4221-F921-342427A6FB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4723" y="4505766"/>
                <a:ext cx="1437480" cy="1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4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8C2-C51E-4441-8F18-DB1A9A5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141A37-FBA9-6A4D-A15C-9A1AF3DC96C4}"/>
              </a:ext>
            </a:extLst>
          </p:cNvPr>
          <p:cNvGrpSpPr/>
          <p:nvPr/>
        </p:nvGrpSpPr>
        <p:grpSpPr>
          <a:xfrm>
            <a:off x="665697" y="2036038"/>
            <a:ext cx="11388060" cy="4169044"/>
            <a:chOff x="1904188" y="2059187"/>
            <a:chExt cx="11388060" cy="41690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CF666-5255-5D4E-9E21-92DB578B2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458" y="2528989"/>
              <a:ext cx="1943100" cy="2781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ACE27C-2D6F-CA42-8A32-74739649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4500" y="2088031"/>
              <a:ext cx="3683000" cy="4140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856485-5BB9-D248-85CE-844E2BBC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4188" y="2335425"/>
              <a:ext cx="2489200" cy="2590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0AE82-60F1-A343-BE02-A3D35C90B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8393" y="2627525"/>
              <a:ext cx="749300" cy="2298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0B8FA9-E68A-DE4A-9EB2-FFA207F76167}"/>
                </a:ext>
              </a:extLst>
            </p:cNvPr>
            <p:cNvSpPr txBox="1"/>
            <p:nvPr/>
          </p:nvSpPr>
          <p:spPr>
            <a:xfrm>
              <a:off x="8243047" y="2059187"/>
              <a:ext cx="1138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A5B105-4957-584B-A75F-C3BECC64F09E}"/>
                </a:ext>
              </a:extLst>
            </p:cNvPr>
            <p:cNvSpPr txBox="1"/>
            <p:nvPr/>
          </p:nvSpPr>
          <p:spPr>
            <a:xfrm>
              <a:off x="8410458" y="5478517"/>
              <a:ext cx="11389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 Layer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2E1846-A734-1E42-92C6-276F1FD0F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33148" y="2360761"/>
              <a:ext cx="2959100" cy="269143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7531A8-C966-9C41-A361-D5725F93DC4A}"/>
              </a:ext>
            </a:extLst>
          </p:cNvPr>
          <p:cNvSpPr txBox="1"/>
          <p:nvPr/>
        </p:nvSpPr>
        <p:spPr>
          <a:xfrm>
            <a:off x="838200" y="5184747"/>
            <a:ext cx="207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Pixels: 28 x 28 = 784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3C9A4-D98F-194F-AE31-C156510F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8596-CA95-2B4A-B222-40DA1316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neural network using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FB3-B3FD-9349-BE42-AF3BC76BC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0CD84-1B8B-2146-8B4B-81F1E763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96986" cy="2878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8B48E-3AE7-7E48-8274-AF36DBA3E8DE}"/>
              </a:ext>
            </a:extLst>
          </p:cNvPr>
          <p:cNvSpPr txBox="1"/>
          <p:nvPr/>
        </p:nvSpPr>
        <p:spPr>
          <a:xfrm>
            <a:off x="1145840" y="2373087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A9B42-DB16-1D4B-BE87-FEDB70384682}"/>
              </a:ext>
            </a:extLst>
          </p:cNvPr>
          <p:cNvSpPr txBox="1"/>
          <p:nvPr/>
        </p:nvSpPr>
        <p:spPr>
          <a:xfrm>
            <a:off x="1127226" y="2834596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AEEF3-F775-4448-9FC7-866A61B34B77}"/>
              </a:ext>
            </a:extLst>
          </p:cNvPr>
          <p:cNvSpPr txBox="1"/>
          <p:nvPr/>
        </p:nvSpPr>
        <p:spPr>
          <a:xfrm>
            <a:off x="1155147" y="3081113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6C026-0A88-DA4C-BA53-2B0F77D5E070}"/>
              </a:ext>
            </a:extLst>
          </p:cNvPr>
          <p:cNvSpPr txBox="1"/>
          <p:nvPr/>
        </p:nvSpPr>
        <p:spPr>
          <a:xfrm>
            <a:off x="1183068" y="3342370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A6E8-A576-0140-AE54-2F13ED9C8AFC}"/>
              </a:ext>
            </a:extLst>
          </p:cNvPr>
          <p:cNvSpPr txBox="1"/>
          <p:nvPr/>
        </p:nvSpPr>
        <p:spPr>
          <a:xfrm>
            <a:off x="1144258" y="3560087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D5718-18A3-0549-9244-1070BE5D6C6F}"/>
              </a:ext>
            </a:extLst>
          </p:cNvPr>
          <p:cNvSpPr txBox="1"/>
          <p:nvPr/>
        </p:nvSpPr>
        <p:spPr>
          <a:xfrm>
            <a:off x="1160586" y="4033614"/>
            <a:ext cx="10207960" cy="32112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67475-5D31-2B4B-8EE9-D6E1844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92DD-087F-3B43-A811-CEA2F3E8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7" y="717280"/>
            <a:ext cx="11130741" cy="850878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D7209-1692-ED44-8B5B-448AD63E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5" y="1441086"/>
            <a:ext cx="9787467" cy="47326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ED5EA3-8E39-E74E-9F30-AC19D310E137}"/>
              </a:ext>
            </a:extLst>
          </p:cNvPr>
          <p:cNvGrpSpPr/>
          <p:nvPr/>
        </p:nvGrpSpPr>
        <p:grpSpPr>
          <a:xfrm>
            <a:off x="8364070" y="684240"/>
            <a:ext cx="3110753" cy="2956505"/>
            <a:chOff x="8364070" y="684240"/>
            <a:chExt cx="3110753" cy="29565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51ABCD-204F-E344-8635-022588937DC0}"/>
                </a:ext>
              </a:extLst>
            </p:cNvPr>
            <p:cNvSpPr txBox="1"/>
            <p:nvPr/>
          </p:nvSpPr>
          <p:spPr>
            <a:xfrm>
              <a:off x="8364070" y="684240"/>
              <a:ext cx="3110753" cy="147732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Weights (w): 784*32 = 25,088</a:t>
              </a:r>
            </a:p>
            <a:p>
              <a:r>
                <a:rPr lang="en-US" dirty="0"/>
                <a:t>biases (b):  32  </a:t>
              </a:r>
            </a:p>
            <a:p>
              <a:endParaRPr lang="en-US" dirty="0"/>
            </a:p>
            <a:p>
              <a:r>
                <a:rPr lang="en-US" dirty="0"/>
                <a:t>Total = 25,088 + 32 = 25,120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A6E0AE-CBC4-AC42-B636-BE6D6D6ED05A}"/>
                </a:ext>
              </a:extLst>
            </p:cNvPr>
            <p:cNvCxnSpPr/>
            <p:nvPr/>
          </p:nvCxnSpPr>
          <p:spPr>
            <a:xfrm flipH="1">
              <a:off x="9556376" y="2161568"/>
              <a:ext cx="484094" cy="1479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62B4F-600A-834D-8CE3-613D7332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8C2-C51E-4441-8F18-DB1A9A5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F666-5255-5D4E-9E21-92DB578B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67" y="2505840"/>
            <a:ext cx="19431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E27C-2D6F-CA42-8A32-74739649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09" y="2064882"/>
            <a:ext cx="3683000" cy="414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AE82-60F1-A343-BE02-A3D35C9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02" y="2604376"/>
            <a:ext cx="7493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B8FA9-E68A-DE4A-9EB2-FFA207F76167}"/>
              </a:ext>
            </a:extLst>
          </p:cNvPr>
          <p:cNvSpPr txBox="1"/>
          <p:nvPr/>
        </p:nvSpPr>
        <p:spPr>
          <a:xfrm>
            <a:off x="7004556" y="2036038"/>
            <a:ext cx="11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5B105-4957-584B-A75F-C3BECC64F09E}"/>
              </a:ext>
            </a:extLst>
          </p:cNvPr>
          <p:cNvSpPr txBox="1"/>
          <p:nvPr/>
        </p:nvSpPr>
        <p:spPr>
          <a:xfrm>
            <a:off x="7171967" y="5455368"/>
            <a:ext cx="113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30468A5-EA8F-914F-88BA-3A98A5FBBBD0}"/>
              </a:ext>
            </a:extLst>
          </p:cNvPr>
          <p:cNvGraphicFramePr>
            <a:graphicFrameLocks noGrp="1"/>
          </p:cNvGraphicFramePr>
          <p:nvPr/>
        </p:nvGraphicFramePr>
        <p:xfrm>
          <a:off x="1279646" y="2327712"/>
          <a:ext cx="1064167" cy="313755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64167">
                  <a:extLst>
                    <a:ext uri="{9D8B030D-6E8A-4147-A177-3AD203B41FA5}">
                      <a16:colId xmlns:a16="http://schemas.microsoft.com/office/drawing/2014/main" val="3507835914"/>
                    </a:ext>
                  </a:extLst>
                </a:gridCol>
              </a:tblGrid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01954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3178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9314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7723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04377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844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2B73B-F4CC-BC48-8214-9C00796A27C0}"/>
              </a:ext>
            </a:extLst>
          </p:cNvPr>
          <p:cNvSpPr txBox="1"/>
          <p:nvPr/>
        </p:nvSpPr>
        <p:spPr>
          <a:xfrm>
            <a:off x="9262884" y="2908504"/>
            <a:ext cx="1943100" cy="184665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-Compare with Labels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-Calculate the loss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B6CE9-3165-8F43-9D9E-A84F180758DF}"/>
              </a:ext>
            </a:extLst>
          </p:cNvPr>
          <p:cNvGrpSpPr/>
          <p:nvPr/>
        </p:nvGrpSpPr>
        <p:grpSpPr>
          <a:xfrm>
            <a:off x="3710760" y="3877216"/>
            <a:ext cx="5021779" cy="1274402"/>
            <a:chOff x="3710760" y="3877216"/>
            <a:chExt cx="5021779" cy="1274402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C393631-62E7-0B47-8601-A62174D96181}"/>
                </a:ext>
              </a:extLst>
            </p:cNvPr>
            <p:cNvSpPr/>
            <p:nvPr/>
          </p:nvSpPr>
          <p:spPr>
            <a:xfrm rot="5400000">
              <a:off x="5584449" y="2003527"/>
              <a:ext cx="1274402" cy="50217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E3CB1-BD69-3C4A-AEE6-BA3C406CEBC2}"/>
                </a:ext>
              </a:extLst>
            </p:cNvPr>
            <p:cNvSpPr txBox="1"/>
            <p:nvPr/>
          </p:nvSpPr>
          <p:spPr>
            <a:xfrm>
              <a:off x="5087502" y="413883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 propagation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FB8C5-FC6B-1F4B-9F47-3849F691F372}"/>
              </a:ext>
            </a:extLst>
          </p:cNvPr>
          <p:cNvGrpSpPr/>
          <p:nvPr/>
        </p:nvGrpSpPr>
        <p:grpSpPr>
          <a:xfrm>
            <a:off x="3710762" y="2554327"/>
            <a:ext cx="5108672" cy="1274402"/>
            <a:chOff x="3710762" y="2554327"/>
            <a:chExt cx="5108672" cy="1274402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C8C43284-91C7-EE43-8FD7-BD61B975036D}"/>
                </a:ext>
              </a:extLst>
            </p:cNvPr>
            <p:cNvSpPr/>
            <p:nvPr/>
          </p:nvSpPr>
          <p:spPr>
            <a:xfrm rot="16200000">
              <a:off x="5627897" y="637192"/>
              <a:ext cx="1274402" cy="51086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05942-FF26-8A46-9D3D-D0D87E7B9976}"/>
                </a:ext>
              </a:extLst>
            </p:cNvPr>
            <p:cNvSpPr txBox="1"/>
            <p:nvPr/>
          </p:nvSpPr>
          <p:spPr>
            <a:xfrm>
              <a:off x="5105228" y="287915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Forward propagation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5368E-A324-8848-925C-72DF69C34ED9}"/>
              </a:ext>
            </a:extLst>
          </p:cNvPr>
          <p:cNvGrpSpPr/>
          <p:nvPr/>
        </p:nvGrpSpPr>
        <p:grpSpPr>
          <a:xfrm>
            <a:off x="1089212" y="2232212"/>
            <a:ext cx="1926797" cy="646946"/>
            <a:chOff x="1089212" y="2232212"/>
            <a:chExt cx="1926797" cy="6469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4D73F5-C718-3444-93F4-04F81EBF8E91}"/>
                </a:ext>
              </a:extLst>
            </p:cNvPr>
            <p:cNvSpPr txBox="1"/>
            <p:nvPr/>
          </p:nvSpPr>
          <p:spPr>
            <a:xfrm>
              <a:off x="1089212" y="2232212"/>
              <a:ext cx="1385047" cy="646946"/>
            </a:xfrm>
            <a:prstGeom prst="rect">
              <a:avLst/>
            </a:prstGeom>
            <a:noFill/>
            <a:ln w="412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D1011E-681C-C449-91ED-585C4EB4B01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474259" y="2436148"/>
              <a:ext cx="541750" cy="11953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7FE71F1-252B-4D4E-82D0-8E96CDF6DE60}"/>
              </a:ext>
            </a:extLst>
          </p:cNvPr>
          <p:cNvSpPr txBox="1"/>
          <p:nvPr/>
        </p:nvSpPr>
        <p:spPr>
          <a:xfrm>
            <a:off x="1011716" y="1357998"/>
            <a:ext cx="4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Epoch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AA2CA-0FF6-4E41-9B9C-88845BCCAB65}"/>
              </a:ext>
            </a:extLst>
          </p:cNvPr>
          <p:cNvSpPr txBox="1"/>
          <p:nvPr/>
        </p:nvSpPr>
        <p:spPr>
          <a:xfrm>
            <a:off x="1279646" y="5393812"/>
            <a:ext cx="1361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50BC-29BC-9947-AEE0-46B2A2CF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8C2-C51E-4441-8F18-DB1A9A5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F666-5255-5D4E-9E21-92DB578B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67" y="2505840"/>
            <a:ext cx="194310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E27C-2D6F-CA42-8A32-74739649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09" y="2064882"/>
            <a:ext cx="3683000" cy="414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AE82-60F1-A343-BE02-A3D35C9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02" y="2604376"/>
            <a:ext cx="7493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B8FA9-E68A-DE4A-9EB2-FFA207F76167}"/>
              </a:ext>
            </a:extLst>
          </p:cNvPr>
          <p:cNvSpPr txBox="1"/>
          <p:nvPr/>
        </p:nvSpPr>
        <p:spPr>
          <a:xfrm>
            <a:off x="7004556" y="2036038"/>
            <a:ext cx="11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5B105-4957-584B-A75F-C3BECC64F09E}"/>
              </a:ext>
            </a:extLst>
          </p:cNvPr>
          <p:cNvSpPr txBox="1"/>
          <p:nvPr/>
        </p:nvSpPr>
        <p:spPr>
          <a:xfrm>
            <a:off x="7171967" y="5455368"/>
            <a:ext cx="113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30468A5-EA8F-914F-88BA-3A98A5FBBBD0}"/>
              </a:ext>
            </a:extLst>
          </p:cNvPr>
          <p:cNvGraphicFramePr>
            <a:graphicFrameLocks noGrp="1"/>
          </p:cNvGraphicFramePr>
          <p:nvPr/>
        </p:nvGraphicFramePr>
        <p:xfrm>
          <a:off x="1279646" y="2327712"/>
          <a:ext cx="1064167" cy="313755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64167">
                  <a:extLst>
                    <a:ext uri="{9D8B030D-6E8A-4147-A177-3AD203B41FA5}">
                      <a16:colId xmlns:a16="http://schemas.microsoft.com/office/drawing/2014/main" val="3507835914"/>
                    </a:ext>
                  </a:extLst>
                </a:gridCol>
              </a:tblGrid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01954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3178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39314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7723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043772"/>
                  </a:ext>
                </a:extLst>
              </a:tr>
              <a:tr h="522926">
                <a:tc>
                  <a:txBody>
                    <a:bodyPr/>
                    <a:lstStyle/>
                    <a:p>
                      <a:r>
                        <a:rPr lang="en-US" dirty="0"/>
                        <a:t>Batch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844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2B73B-F4CC-BC48-8214-9C00796A27C0}"/>
              </a:ext>
            </a:extLst>
          </p:cNvPr>
          <p:cNvSpPr txBox="1"/>
          <p:nvPr/>
        </p:nvSpPr>
        <p:spPr>
          <a:xfrm>
            <a:off x="9262884" y="2908504"/>
            <a:ext cx="1943100" cy="184665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-Compare with Labels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-Calculate the loss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B6CE9-3165-8F43-9D9E-A84F180758DF}"/>
              </a:ext>
            </a:extLst>
          </p:cNvPr>
          <p:cNvGrpSpPr/>
          <p:nvPr/>
        </p:nvGrpSpPr>
        <p:grpSpPr>
          <a:xfrm>
            <a:off x="3710760" y="3877216"/>
            <a:ext cx="5021779" cy="1274402"/>
            <a:chOff x="3710760" y="3877216"/>
            <a:chExt cx="5021779" cy="1274402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2C393631-62E7-0B47-8601-A62174D96181}"/>
                </a:ext>
              </a:extLst>
            </p:cNvPr>
            <p:cNvSpPr/>
            <p:nvPr/>
          </p:nvSpPr>
          <p:spPr>
            <a:xfrm rot="5400000">
              <a:off x="5584449" y="2003527"/>
              <a:ext cx="1274402" cy="50217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7E3CB1-BD69-3C4A-AEE6-BA3C406CEBC2}"/>
                </a:ext>
              </a:extLst>
            </p:cNvPr>
            <p:cNvSpPr txBox="1"/>
            <p:nvPr/>
          </p:nvSpPr>
          <p:spPr>
            <a:xfrm>
              <a:off x="5087502" y="413883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 propagation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FB8C5-FC6B-1F4B-9F47-3849F691F372}"/>
              </a:ext>
            </a:extLst>
          </p:cNvPr>
          <p:cNvGrpSpPr/>
          <p:nvPr/>
        </p:nvGrpSpPr>
        <p:grpSpPr>
          <a:xfrm>
            <a:off x="3710762" y="2554327"/>
            <a:ext cx="5108672" cy="1274402"/>
            <a:chOff x="3710762" y="2554327"/>
            <a:chExt cx="5108672" cy="1274402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C8C43284-91C7-EE43-8FD7-BD61B975036D}"/>
                </a:ext>
              </a:extLst>
            </p:cNvPr>
            <p:cNvSpPr/>
            <p:nvPr/>
          </p:nvSpPr>
          <p:spPr>
            <a:xfrm rot="16200000">
              <a:off x="5627897" y="637192"/>
              <a:ext cx="1274402" cy="51086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A05942-FF26-8A46-9D3D-D0D87E7B9976}"/>
                </a:ext>
              </a:extLst>
            </p:cNvPr>
            <p:cNvSpPr txBox="1"/>
            <p:nvPr/>
          </p:nvSpPr>
          <p:spPr>
            <a:xfrm>
              <a:off x="5105228" y="2879158"/>
              <a:ext cx="351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Forward propagation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5368E-A324-8848-925C-72DF69C34ED9}"/>
              </a:ext>
            </a:extLst>
          </p:cNvPr>
          <p:cNvGrpSpPr/>
          <p:nvPr/>
        </p:nvGrpSpPr>
        <p:grpSpPr>
          <a:xfrm>
            <a:off x="1089212" y="2782054"/>
            <a:ext cx="1926797" cy="646946"/>
            <a:chOff x="1089212" y="2232212"/>
            <a:chExt cx="1926797" cy="6469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4D73F5-C718-3444-93F4-04F81EBF8E91}"/>
                </a:ext>
              </a:extLst>
            </p:cNvPr>
            <p:cNvSpPr txBox="1"/>
            <p:nvPr/>
          </p:nvSpPr>
          <p:spPr>
            <a:xfrm>
              <a:off x="1089212" y="2232212"/>
              <a:ext cx="1385047" cy="646946"/>
            </a:xfrm>
            <a:prstGeom prst="rect">
              <a:avLst/>
            </a:prstGeom>
            <a:noFill/>
            <a:ln w="412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D1011E-681C-C449-91ED-585C4EB4B01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474259" y="2436148"/>
              <a:ext cx="541750" cy="11953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5FF4A7E-0227-964C-865B-8CBE61A65BDE}"/>
              </a:ext>
            </a:extLst>
          </p:cNvPr>
          <p:cNvSpPr txBox="1"/>
          <p:nvPr/>
        </p:nvSpPr>
        <p:spPr>
          <a:xfrm>
            <a:off x="1011716" y="1357998"/>
            <a:ext cx="40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Epoch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1784D-9EC2-F44A-A28E-B66BD4943762}"/>
              </a:ext>
            </a:extLst>
          </p:cNvPr>
          <p:cNvSpPr txBox="1"/>
          <p:nvPr/>
        </p:nvSpPr>
        <p:spPr>
          <a:xfrm>
            <a:off x="1279646" y="5393812"/>
            <a:ext cx="1361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AC404-19BA-B448-939E-D1ABC2F0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5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JHU Research Cle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Research Clean" id="{9C437621-947E-4650-AE08-B5F42A35DA48}" vid="{11D5273D-3E0A-4A2A-957F-2B3E155D6D7D}"/>
    </a:ext>
  </a:extLst>
</a:theme>
</file>

<file path=ppt/theme/theme2.xml><?xml version="1.0" encoding="utf-8"?>
<a:theme xmlns:a="http://schemas.openxmlformats.org/drawingml/2006/main" name="JHU Bright W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Bright Wide Template" id="{AA2020BA-8CF5-46B9-870B-012C8F1C5C2F}" vid="{5D326DB3-8F86-4762-96AD-E2EC9BBE135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a26e6-69c1-4d4f-a263-f9a4f72695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E936D02CA271458AC2611CE31A9F13" ma:contentTypeVersion="16" ma:contentTypeDescription="Create a new document." ma:contentTypeScope="" ma:versionID="2f673d4a9faeb5ce3a5b82e2e6aac4de">
  <xsd:schema xmlns:xsd="http://www.w3.org/2001/XMLSchema" xmlns:xs="http://www.w3.org/2001/XMLSchema" xmlns:p="http://schemas.microsoft.com/office/2006/metadata/properties" xmlns:ns3="f1aa26e6-69c1-4d4f-a263-f9a4f72695dc" xmlns:ns4="6755d3f8-faee-428f-9bed-004ee8ec29d0" targetNamespace="http://schemas.microsoft.com/office/2006/metadata/properties" ma:root="true" ma:fieldsID="b90deb325875008f4c29efc0c465f2e5" ns3:_="" ns4:_="">
    <xsd:import namespace="f1aa26e6-69c1-4d4f-a263-f9a4f72695dc"/>
    <xsd:import namespace="6755d3f8-faee-428f-9bed-004ee8ec29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a26e6-69c1-4d4f-a263-f9a4f7269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5d3f8-faee-428f-9bed-004ee8ec29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65FAF8-B8DC-4714-AF5B-F3AA0F1C76B8}">
  <ds:schemaRefs>
    <ds:schemaRef ds:uri="http://schemas.microsoft.com/office/2006/metadata/properties"/>
    <ds:schemaRef ds:uri="http://www.w3.org/2000/xmlns/"/>
    <ds:schemaRef ds:uri="f1aa26e6-69c1-4d4f-a263-f9a4f72695dc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89007B5D-57F0-43EF-8151-FA52642E74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9FA6D-6A95-4CC2-BB78-BC336FF5B0E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1aa26e6-69c1-4d4f-a263-f9a4f72695dc"/>
    <ds:schemaRef ds:uri="6755d3f8-faee-428f-9bed-004ee8ec29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JHU Research Clean</Template>
  <TotalTime>5067</TotalTime>
  <Words>448</Words>
  <Application>Microsoft Office PowerPoint</Application>
  <PresentationFormat>Widescreen</PresentationFormat>
  <Paragraphs>136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JHU Research Clean</vt:lpstr>
      <vt:lpstr>JHU Bright Wide Template</vt:lpstr>
      <vt:lpstr>Simple Neural Network for handwritten digit recognition</vt:lpstr>
      <vt:lpstr>Recognizing the digits in handwriting</vt:lpstr>
      <vt:lpstr>The Power of Deep Learning</vt:lpstr>
      <vt:lpstr>Files</vt:lpstr>
      <vt:lpstr>Network structure</vt:lpstr>
      <vt:lpstr>Build the neural network using Keras</vt:lpstr>
      <vt:lpstr>Model parameters</vt:lpstr>
      <vt:lpstr>Training process</vt:lpstr>
      <vt:lpstr>Training process</vt:lpstr>
      <vt:lpstr>Training process</vt:lpstr>
      <vt:lpstr>Training process</vt:lpstr>
      <vt:lpstr>Key takeaways</vt:lpstr>
      <vt:lpstr>GPT Models before ChatGPT</vt:lpstr>
      <vt:lpstr>PowerPoint Presentation</vt:lpstr>
      <vt:lpstr>Scaling Laws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Ritu Agarwal</dc:creator>
  <cp:lastModifiedBy>Piyush Agrawal</cp:lastModifiedBy>
  <cp:revision>11</cp:revision>
  <cp:lastPrinted>2024-06-04T02:32:28Z</cp:lastPrinted>
  <dcterms:created xsi:type="dcterms:W3CDTF">2024-03-09T23:09:24Z</dcterms:created>
  <dcterms:modified xsi:type="dcterms:W3CDTF">2025-02-12T18:24:00Z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0x010100EEE936D02CA271458AC2611CE31A9F13</vt:lpwstr>
  </property>
</Properties>
</file>